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8"/>
  </p:notesMasterIdLst>
  <p:sldIdLst>
    <p:sldId id="256" r:id="rId2"/>
    <p:sldId id="258" r:id="rId3"/>
    <p:sldId id="260" r:id="rId4"/>
    <p:sldId id="306" r:id="rId5"/>
    <p:sldId id="279" r:id="rId6"/>
    <p:sldId id="281" r:id="rId7"/>
    <p:sldId id="282" r:id="rId8"/>
    <p:sldId id="283" r:id="rId9"/>
    <p:sldId id="284" r:id="rId10"/>
    <p:sldId id="285" r:id="rId11"/>
    <p:sldId id="286" r:id="rId12"/>
    <p:sldId id="290" r:id="rId13"/>
    <p:sldId id="291" r:id="rId14"/>
    <p:sldId id="305" r:id="rId15"/>
    <p:sldId id="296" r:id="rId16"/>
    <p:sldId id="297" r:id="rId17"/>
    <p:sldId id="294" r:id="rId18"/>
    <p:sldId id="288" r:id="rId19"/>
    <p:sldId id="299" r:id="rId20"/>
    <p:sldId id="295" r:id="rId21"/>
    <p:sldId id="292" r:id="rId22"/>
    <p:sldId id="300" r:id="rId23"/>
    <p:sldId id="302" r:id="rId24"/>
    <p:sldId id="301" r:id="rId25"/>
    <p:sldId id="304" r:id="rId26"/>
    <p:sldId id="307" r:id="rId27"/>
  </p:sldIdLst>
  <p:sldSz cx="9144000" cy="5143500" type="screen16x9"/>
  <p:notesSz cx="6858000" cy="9144000"/>
  <p:embeddedFontLst>
    <p:embeddedFont>
      <p:font typeface="Fira Sans Extra Condensed" panose="020B0604020202020204" charset="0"/>
      <p:regular r:id="rId29"/>
      <p:bold r:id="rId30"/>
      <p:italic r:id="rId31"/>
      <p:boldItalic r:id="rId32"/>
    </p:embeddedFont>
    <p:embeddedFont>
      <p:font typeface="Fira Sans Extra Condensed SemiBold" panose="020B0604020202020204" charset="0"/>
      <p:regular r:id="rId33"/>
      <p:bold r:id="rId34"/>
      <p:italic r:id="rId35"/>
      <p:boldItalic r:id="rId36"/>
    </p:embeddedFont>
    <p:embeddedFont>
      <p:font typeface="Segoe UI" panose="020B0502040204020203" pitchFamily="34" charset="0"/>
      <p:regular r:id="rId37"/>
      <p:bold r:id="rId38"/>
      <p:italic r:id="rId39"/>
      <p:boldItalic r:id="rId40"/>
    </p:embeddedFont>
    <p:embeddedFont>
      <p:font typeface="Fira Sans Extra Condensed Medium" panose="020B0604020202020204" charset="0"/>
      <p:regular r:id="rId41"/>
      <p:bold r:id="rId42"/>
      <p:italic r:id="rId43"/>
      <p:boldItalic r:id="rId44"/>
    </p:embeddedFont>
    <p:embeddedFont>
      <p:font typeface="Candara" panose="020E0502030303020204" pitchFamily="34" charset="0"/>
      <p:regular r:id="rId45"/>
      <p:bold r:id="rId46"/>
      <p:italic r:id="rId47"/>
      <p:boldItalic r:id="rId48"/>
    </p:embeddedFont>
    <p:embeddedFont>
      <p:font typeface="Fira Sans"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DDD4"/>
    <a:srgbClr val="D9F9FB"/>
    <a:srgbClr val="17C2CB"/>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794" autoAdjust="0"/>
  </p:normalViewPr>
  <p:slideViewPr>
    <p:cSldViewPr snapToGrid="0">
      <p:cViewPr>
        <p:scale>
          <a:sx n="150" d="100"/>
          <a:sy n="150" d="100"/>
        </p:scale>
        <p:origin x="4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34402832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pdx.org/licenses/etalab-2.0.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5569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991c7bf9be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991c7bf9be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le contrôle et la validation des erreurs sont par exemple des méthodes courantes de protection de l’intégrité des données. CE QUI ASSURE LA Cohérence</a:t>
            </a:r>
            <a:r>
              <a:rPr lang="fr-FR" sz="1100" b="0" i="0" u="none" strike="noStrike" cap="none" baseline="0" dirty="0" smtClean="0">
                <a:solidFill>
                  <a:srgbClr val="000000"/>
                </a:solidFill>
                <a:effectLst/>
                <a:latin typeface="Arial"/>
                <a:ea typeface="Arial"/>
                <a:cs typeface="Arial"/>
                <a:sym typeface="Arial"/>
              </a:rPr>
              <a:t> </a:t>
            </a:r>
            <a:endParaRPr dirty="0"/>
          </a:p>
        </p:txBody>
      </p:sp>
    </p:spTree>
    <p:extLst>
      <p:ext uri="{BB962C8B-B14F-4D97-AF65-F5344CB8AC3E}">
        <p14:creationId xmlns:p14="http://schemas.microsoft.com/office/powerpoint/2010/main" val="252979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sz="1100" b="0" i="0" u="none" strike="noStrike" cap="none" dirty="0" smtClean="0">
                <a:solidFill>
                  <a:srgbClr val="000000"/>
                </a:solidFill>
                <a:effectLst/>
                <a:latin typeface="Arial"/>
                <a:ea typeface="Arial"/>
                <a:cs typeface="Arial"/>
                <a:sym typeface="Arial"/>
              </a:rPr>
              <a:t>Un ORM (Object </a:t>
            </a:r>
            <a:r>
              <a:rPr lang="fr-FR" sz="1100" b="0" i="0" u="none" strike="noStrike" cap="none" dirty="0" err="1" smtClean="0">
                <a:solidFill>
                  <a:srgbClr val="000000"/>
                </a:solidFill>
                <a:effectLst/>
                <a:latin typeface="Arial"/>
                <a:ea typeface="Arial"/>
                <a:cs typeface="Arial"/>
                <a:sym typeface="Arial"/>
              </a:rPr>
              <a:t>Relational</a:t>
            </a:r>
            <a:r>
              <a:rPr lang="fr-FR" sz="1100" b="0" i="0" u="none" strike="noStrike" cap="none" dirty="0" smtClean="0">
                <a:solidFill>
                  <a:srgbClr val="000000"/>
                </a:solidFill>
                <a:effectLst/>
                <a:latin typeface="Arial"/>
                <a:ea typeface="Arial"/>
                <a:cs typeface="Arial"/>
                <a:sym typeface="Arial"/>
              </a:rPr>
              <a:t> </a:t>
            </a:r>
            <a:r>
              <a:rPr lang="fr-FR" sz="1100" b="0" i="0" u="none" strike="noStrike" cap="none" dirty="0" err="1" smtClean="0">
                <a:solidFill>
                  <a:srgbClr val="000000"/>
                </a:solidFill>
                <a:effectLst/>
                <a:latin typeface="Arial"/>
                <a:ea typeface="Arial"/>
                <a:cs typeface="Arial"/>
                <a:sym typeface="Arial"/>
              </a:rPr>
              <a:t>Mapping</a:t>
            </a:r>
            <a:r>
              <a:rPr lang="fr-FR" sz="1100" b="0" i="0" u="none" strike="noStrike" cap="none" dirty="0" smtClean="0">
                <a:solidFill>
                  <a:srgbClr val="000000"/>
                </a:solidFill>
                <a:effectLst/>
                <a:latin typeface="Arial"/>
                <a:ea typeface="Arial"/>
                <a:cs typeface="Arial"/>
                <a:sym typeface="Arial"/>
              </a:rPr>
              <a:t>) est un ensemble de librairies qui vous permettent d’interagir d’une manière plus simple avec vos données à travers des objets. </a:t>
            </a:r>
            <a:endParaRPr lang="fr-FR" dirty="0"/>
          </a:p>
        </p:txBody>
      </p:sp>
    </p:spTree>
    <p:extLst>
      <p:ext uri="{BB962C8B-B14F-4D97-AF65-F5344CB8AC3E}">
        <p14:creationId xmlns:p14="http://schemas.microsoft.com/office/powerpoint/2010/main" val="2414525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97763a53c2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97763a53c2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496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991c7bf9be_0_2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991c7bf9be_0_2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228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smtClean="0"/>
              <a:t>Les données sont publiées sous </a:t>
            </a:r>
            <a:r>
              <a:rPr lang="fr-FR" dirty="0" smtClean="0">
                <a:hlinkClick r:id="rId3"/>
              </a:rPr>
              <a:t>Licence Ouverte 2.0</a:t>
            </a:r>
            <a:endParaRPr lang="fr-FR" b="1" dirty="0" smtClean="0">
              <a:solidFill>
                <a:srgbClr val="C9D1D9"/>
              </a:solidFill>
              <a:latin typeface="-apple-system"/>
            </a:endParaRPr>
          </a:p>
          <a:p>
            <a:endParaRPr lang="fr-FR" dirty="0"/>
          </a:p>
        </p:txBody>
      </p:sp>
    </p:spTree>
    <p:extLst>
      <p:ext uri="{BB962C8B-B14F-4D97-AF65-F5344CB8AC3E}">
        <p14:creationId xmlns:p14="http://schemas.microsoft.com/office/powerpoint/2010/main" val="2116167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smtClean="0"/>
              <a:t>En plus des classes</a:t>
            </a:r>
            <a:r>
              <a:rPr lang="fr-FR" baseline="0" dirty="0" smtClean="0"/>
              <a:t> déjà cité j’ajoute les tables rôles et utilisateurs, utilisateur de </a:t>
            </a:r>
            <a:r>
              <a:rPr lang="fr-FR" baseline="0" dirty="0" err="1" smtClean="0"/>
              <a:t>covid</a:t>
            </a:r>
            <a:r>
              <a:rPr lang="fr-FR" baseline="0" dirty="0" smtClean="0"/>
              <a:t> </a:t>
            </a:r>
            <a:r>
              <a:rPr lang="fr-FR" baseline="0" dirty="0" err="1" smtClean="0"/>
              <a:t>app</a:t>
            </a:r>
            <a:r>
              <a:rPr lang="fr-FR" baseline="0" dirty="0" smtClean="0"/>
              <a:t> aura un rôle ou plusieurs rôles, un rôle peut aussi représenter plusieurs utilisateur,   donc on a relation </a:t>
            </a:r>
            <a:r>
              <a:rPr lang="fr-FR" baseline="0" dirty="0" err="1" smtClean="0"/>
              <a:t>many</a:t>
            </a:r>
            <a:r>
              <a:rPr lang="fr-FR" baseline="0" dirty="0" smtClean="0"/>
              <a:t> to </a:t>
            </a:r>
            <a:r>
              <a:rPr lang="fr-FR" baseline="0" dirty="0" err="1" smtClean="0"/>
              <a:t>many</a:t>
            </a:r>
            <a:r>
              <a:rPr lang="fr-FR" baseline="0" dirty="0" smtClean="0"/>
              <a:t> -&gt;table de correspondance</a:t>
            </a:r>
          </a:p>
          <a:p>
            <a:r>
              <a:rPr lang="fr-FR" baseline="0" dirty="0" smtClean="0"/>
              <a:t>J’ai aussi créer 2vues ,</a:t>
            </a:r>
            <a:r>
              <a:rPr lang="fr-FR" baseline="0" dirty="0" err="1" smtClean="0"/>
              <a:t>cleandatabyDepartement</a:t>
            </a:r>
            <a:r>
              <a:rPr lang="fr-FR" baseline="0" dirty="0" smtClean="0"/>
              <a:t> c’est vrai que dans ma table information j’ai les données par département mais cette vues me permets de masqué quelque champs dont j’aurais besoin comme </a:t>
            </a:r>
            <a:r>
              <a:rPr lang="fr-FR" baseline="0" dirty="0" err="1" smtClean="0"/>
              <a:t>sourceType</a:t>
            </a:r>
            <a:r>
              <a:rPr lang="fr-FR" baseline="0" dirty="0" smtClean="0"/>
              <a:t> et </a:t>
            </a:r>
            <a:r>
              <a:rPr lang="fr-FR" baseline="0" dirty="0" err="1" smtClean="0"/>
              <a:t>surrtou</a:t>
            </a:r>
            <a:r>
              <a:rPr lang="fr-FR" baseline="0" dirty="0" smtClean="0"/>
              <a:t> de </a:t>
            </a:r>
            <a:r>
              <a:rPr lang="fr-FR" baseline="0" dirty="0" err="1" smtClean="0"/>
              <a:t>trairet</a:t>
            </a:r>
            <a:r>
              <a:rPr lang="fr-FR" baseline="0" dirty="0" smtClean="0"/>
              <a:t> le cas ou pour le </a:t>
            </a:r>
            <a:r>
              <a:rPr lang="fr-FR" baseline="0" dirty="0" err="1" smtClean="0"/>
              <a:t>meme</a:t>
            </a:r>
            <a:r>
              <a:rPr lang="fr-FR" baseline="0" dirty="0" smtClean="0"/>
              <a:t> département la </a:t>
            </a:r>
            <a:r>
              <a:rPr lang="fr-FR" baseline="0" dirty="0" err="1" smtClean="0"/>
              <a:t>meme</a:t>
            </a:r>
            <a:r>
              <a:rPr lang="fr-FR" baseline="0" dirty="0" smtClean="0"/>
              <a:t> date j’ais deux information de deux source != donc cette vu combine ces 2 information en un seule </a:t>
            </a:r>
          </a:p>
          <a:p>
            <a:r>
              <a:rPr lang="fr-FR" baseline="0" dirty="0" err="1" smtClean="0"/>
              <a:t>CleandataByregion</a:t>
            </a:r>
            <a:r>
              <a:rPr lang="fr-FR" baseline="0" dirty="0" smtClean="0"/>
              <a:t> va regrouper  et calculer la somme des chaque information de ses département.</a:t>
            </a:r>
            <a:endParaRPr lang="fr-FR" dirty="0"/>
          </a:p>
        </p:txBody>
      </p:sp>
    </p:spTree>
    <p:extLst>
      <p:ext uri="{BB962C8B-B14F-4D97-AF65-F5344CB8AC3E}">
        <p14:creationId xmlns:p14="http://schemas.microsoft.com/office/powerpoint/2010/main" val="2228381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427120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666803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844951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err="1" smtClean="0"/>
              <a:t>Flask</a:t>
            </a:r>
            <a:r>
              <a:rPr lang="fr-FR" dirty="0" smtClean="0"/>
              <a:t> : </a:t>
            </a:r>
            <a:r>
              <a:rPr lang="fr-FR" dirty="0" err="1" smtClean="0"/>
              <a:t>framework</a:t>
            </a:r>
            <a:r>
              <a:rPr lang="fr-FR" dirty="0" smtClean="0"/>
              <a:t> web</a:t>
            </a:r>
          </a:p>
          <a:p>
            <a:r>
              <a:rPr lang="fr-FR" dirty="0" smtClean="0"/>
              <a:t>Jinja : moteur de </a:t>
            </a:r>
            <a:r>
              <a:rPr lang="fr-FR" dirty="0" err="1" smtClean="0"/>
              <a:t>template</a:t>
            </a:r>
            <a:endParaRPr lang="fr-FR" dirty="0" smtClean="0"/>
          </a:p>
          <a:p>
            <a:r>
              <a:rPr lang="fr-FR" dirty="0" err="1" smtClean="0"/>
              <a:t>Dash</a:t>
            </a:r>
            <a:r>
              <a:rPr lang="fr-FR" dirty="0" smtClean="0"/>
              <a:t> by </a:t>
            </a:r>
            <a:r>
              <a:rPr lang="fr-FR" dirty="0" err="1" smtClean="0"/>
              <a:t>plotly</a:t>
            </a:r>
            <a:r>
              <a:rPr lang="fr-FR" dirty="0" smtClean="0"/>
              <a:t> :  </a:t>
            </a:r>
            <a:r>
              <a:rPr lang="fr-FR" dirty="0" err="1" smtClean="0"/>
              <a:t>Dash</a:t>
            </a:r>
            <a:r>
              <a:rPr lang="fr-FR" dirty="0" smtClean="0"/>
              <a:t> est un </a:t>
            </a:r>
            <a:r>
              <a:rPr lang="fr-FR" dirty="0" err="1" smtClean="0"/>
              <a:t>framework</a:t>
            </a:r>
            <a:r>
              <a:rPr lang="fr-FR" dirty="0" smtClean="0"/>
              <a:t> P </a:t>
            </a:r>
            <a:r>
              <a:rPr lang="fr-FR" dirty="0" err="1" smtClean="0"/>
              <a:t>ython</a:t>
            </a:r>
            <a:r>
              <a:rPr lang="fr-FR" dirty="0" smtClean="0"/>
              <a:t> productif pour la création d'applications d'analyse Web. Écrit au-dessus de </a:t>
            </a:r>
            <a:r>
              <a:rPr lang="fr-FR" dirty="0" err="1" smtClean="0"/>
              <a:t>Flask</a:t>
            </a:r>
            <a:r>
              <a:rPr lang="fr-FR" dirty="0" smtClean="0"/>
              <a:t>, Plotly.js et React.js,</a:t>
            </a:r>
            <a:endParaRPr lang="fr-FR" dirty="0"/>
          </a:p>
        </p:txBody>
      </p:sp>
    </p:spTree>
    <p:extLst>
      <p:ext uri="{BB962C8B-B14F-4D97-AF65-F5344CB8AC3E}">
        <p14:creationId xmlns:p14="http://schemas.microsoft.com/office/powerpoint/2010/main" val="4086976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97763a53c2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97763a53c2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130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err="1" smtClean="0"/>
              <a:t>Flask-Admin</a:t>
            </a:r>
            <a:r>
              <a:rPr lang="fr-FR" dirty="0" smtClean="0"/>
              <a:t> librairie python qui me résout le problème de la création d'une interface d'administration , </a:t>
            </a:r>
            <a:r>
              <a:rPr lang="fr-FR" dirty="0" err="1" smtClean="0"/>
              <a:t>werkzeug.security</a:t>
            </a:r>
            <a:r>
              <a:rPr lang="fr-FR" dirty="0" smtClean="0"/>
              <a:t> pour le hachage du mot de passe</a:t>
            </a:r>
          </a:p>
          <a:p>
            <a:endParaRPr lang="fr-FR" dirty="0"/>
          </a:p>
        </p:txBody>
      </p:sp>
    </p:spTree>
    <p:extLst>
      <p:ext uri="{BB962C8B-B14F-4D97-AF65-F5344CB8AC3E}">
        <p14:creationId xmlns:p14="http://schemas.microsoft.com/office/powerpoint/2010/main" val="3605628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97763a53c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97763a53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6879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2"/>
        <p:cNvGrpSpPr/>
        <p:nvPr/>
      </p:nvGrpSpPr>
      <p:grpSpPr>
        <a:xfrm>
          <a:off x="0" y="0"/>
          <a:ext cx="0" cy="0"/>
          <a:chOff x="0" y="0"/>
          <a:chExt cx="0" cy="0"/>
        </a:xfrm>
      </p:grpSpPr>
      <p:sp>
        <p:nvSpPr>
          <p:cNvPr id="3363" name="Google Shape;3363;g991c7bf9be_0_3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4" name="Google Shape;3364;g991c7bf9be_0_3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689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581429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941601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sz="1100" b="0" i="0" u="none" strike="noStrike" cap="none" dirty="0" smtClean="0">
                <a:solidFill>
                  <a:srgbClr val="000000"/>
                </a:solidFill>
                <a:effectLst/>
                <a:latin typeface="Arial"/>
                <a:ea typeface="Arial"/>
                <a:cs typeface="Arial"/>
                <a:sym typeface="Arial"/>
              </a:rPr>
              <a:t>Les diagrammes de séquence, couramment utilisés par les développeurs, modélisent les interactions entre les objets dans un cas d’utilisation unique. Ils illustrent la manière dont les différentes parties d’un système interagissent entre elles pour exécuter une fonction, et l’ordre dans lequel les interactions se produisent lorsqu’un cas d’utilisation particulier est exécuté.</a:t>
            </a:r>
            <a:endParaRPr lang="fr-FR" dirty="0"/>
          </a:p>
        </p:txBody>
      </p:sp>
    </p:spTree>
    <p:extLst>
      <p:ext uri="{BB962C8B-B14F-4D97-AF65-F5344CB8AC3E}">
        <p14:creationId xmlns:p14="http://schemas.microsoft.com/office/powerpoint/2010/main" val="1083444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planning représente de manière claire les tâches et la charge associée à chaque tâche. </a:t>
            </a:r>
          </a:p>
          <a:p>
            <a:r>
              <a:rPr lang="fr-FR" dirty="0" smtClean="0"/>
              <a:t>- La planning a été soumis et validé par le client.</a:t>
            </a:r>
            <a:endParaRPr lang="fr-FR" dirty="0"/>
          </a:p>
        </p:txBody>
      </p:sp>
    </p:spTree>
    <p:extLst>
      <p:ext uri="{BB962C8B-B14F-4D97-AF65-F5344CB8AC3E}">
        <p14:creationId xmlns:p14="http://schemas.microsoft.com/office/powerpoint/2010/main" val="2507555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15604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572000" y="938250"/>
            <a:ext cx="3802200" cy="26001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037700" y="3359150"/>
            <a:ext cx="2336400" cy="6669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1400">
                <a:solidFill>
                  <a:schemeClr val="dk1"/>
                </a:solidFill>
                <a:latin typeface="Fira Sans"/>
                <a:ea typeface="Fira Sans"/>
                <a:cs typeface="Fira Sans"/>
                <a:sym typeface="Fira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57200" y="408925"/>
            <a:ext cx="8229600" cy="608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57200" y="1152475"/>
            <a:ext cx="8229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408925"/>
            <a:ext cx="8229600" cy="608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27" name="Google Shape;27;p6"/>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08925"/>
            <a:ext cx="8229600" cy="608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Fira Sans Extra Condensed"/>
              <a:buChar char="●"/>
              <a:defRPr sz="1800">
                <a:solidFill>
                  <a:schemeClr val="dk2"/>
                </a:solidFill>
                <a:latin typeface="Fira Sans Extra Condensed"/>
                <a:ea typeface="Fira Sans Extra Condensed"/>
                <a:cs typeface="Fira Sans Extra Condensed"/>
                <a:sym typeface="Fira Sans Extra Condensed"/>
              </a:defRPr>
            </a:lvl1pPr>
            <a:lvl2pPr marL="914400" lvl="1" indent="-317500">
              <a:lnSpc>
                <a:spcPct val="115000"/>
              </a:lnSpc>
              <a:spcBef>
                <a:spcPts val="1600"/>
              </a:spcBef>
              <a:spcAft>
                <a:spcPts val="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2pPr>
            <a:lvl3pPr marL="1371600" lvl="2" indent="-317500">
              <a:lnSpc>
                <a:spcPct val="115000"/>
              </a:lnSpc>
              <a:spcBef>
                <a:spcPts val="1600"/>
              </a:spcBef>
              <a:spcAft>
                <a:spcPts val="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3pPr>
            <a:lvl4pPr marL="1828800" lvl="3" indent="-317500">
              <a:lnSpc>
                <a:spcPct val="115000"/>
              </a:lnSpc>
              <a:spcBef>
                <a:spcPts val="1600"/>
              </a:spcBef>
              <a:spcAft>
                <a:spcPts val="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4pPr>
            <a:lvl5pPr marL="2286000" lvl="4" indent="-317500">
              <a:lnSpc>
                <a:spcPct val="115000"/>
              </a:lnSpc>
              <a:spcBef>
                <a:spcPts val="1600"/>
              </a:spcBef>
              <a:spcAft>
                <a:spcPts val="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5pPr>
            <a:lvl6pPr marL="2743200" lvl="5" indent="-317500">
              <a:lnSpc>
                <a:spcPct val="115000"/>
              </a:lnSpc>
              <a:spcBef>
                <a:spcPts val="1600"/>
              </a:spcBef>
              <a:spcAft>
                <a:spcPts val="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6pPr>
            <a:lvl7pPr marL="3200400" lvl="6" indent="-317500">
              <a:lnSpc>
                <a:spcPct val="115000"/>
              </a:lnSpc>
              <a:spcBef>
                <a:spcPts val="1600"/>
              </a:spcBef>
              <a:spcAft>
                <a:spcPts val="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7pPr>
            <a:lvl8pPr marL="3657600" lvl="7" indent="-317500">
              <a:lnSpc>
                <a:spcPct val="115000"/>
              </a:lnSpc>
              <a:spcBef>
                <a:spcPts val="1600"/>
              </a:spcBef>
              <a:spcAft>
                <a:spcPts val="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8pPr>
            <a:lvl9pPr marL="4114800" lvl="8" indent="-317500">
              <a:lnSpc>
                <a:spcPct val="115000"/>
              </a:lnSpc>
              <a:spcBef>
                <a:spcPts val="1600"/>
              </a:spcBef>
              <a:spcAft>
                <a:spcPts val="1600"/>
              </a:spcAft>
              <a:buClr>
                <a:schemeClr val="dk2"/>
              </a:buClr>
              <a:buSzPts val="1400"/>
              <a:buFont typeface="Fira Sans Extra Condensed"/>
              <a:buChar char="■"/>
              <a:defRPr>
                <a:solidFill>
                  <a:schemeClr val="dk2"/>
                </a:solidFill>
                <a:latin typeface="Fira Sans Extra Condensed"/>
                <a:ea typeface="Fira Sans Extra Condensed"/>
                <a:cs typeface="Fira Sans Extra Condensed"/>
                <a:sym typeface="Fira Sans Extra Condensed"/>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19552"/>
            <a:ext cx="9144000" cy="2423948"/>
          </a:xfrm>
          <a:prstGeom prst="rect">
            <a:avLst/>
          </a:prstGeom>
        </p:spPr>
      </p:pic>
      <p:sp>
        <p:nvSpPr>
          <p:cNvPr id="58" name="Google Shape;58;p15"/>
          <p:cNvSpPr txBox="1">
            <a:spLocks noGrp="1"/>
          </p:cNvSpPr>
          <p:nvPr>
            <p:ph type="ctrTitle"/>
          </p:nvPr>
        </p:nvSpPr>
        <p:spPr>
          <a:xfrm>
            <a:off x="2743200" y="568749"/>
            <a:ext cx="3335258" cy="127867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17C2CB"/>
                </a:solidFill>
              </a:rPr>
              <a:t>Covid-APP</a:t>
            </a:r>
            <a:endParaRPr dirty="0">
              <a:solidFill>
                <a:srgbClr val="17C2CB"/>
              </a:solidFill>
            </a:endParaRPr>
          </a:p>
        </p:txBody>
      </p:sp>
      <p:sp>
        <p:nvSpPr>
          <p:cNvPr id="124" name="Google Shape;59;p15"/>
          <p:cNvSpPr txBox="1">
            <a:spLocks/>
          </p:cNvSpPr>
          <p:nvPr/>
        </p:nvSpPr>
        <p:spPr>
          <a:xfrm>
            <a:off x="6913917" y="2456415"/>
            <a:ext cx="2716662" cy="8826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800"/>
              <a:buFont typeface="Fira Sans Extra Condensed"/>
              <a:buNone/>
              <a:defRPr sz="14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2"/>
              </a:buClr>
              <a:buSzPts val="2800"/>
              <a:buFont typeface="Fira Sans Extra Condensed"/>
              <a:buNone/>
              <a:defRPr sz="2800" b="0" i="0" u="none" strike="noStrike" cap="none">
                <a:solidFill>
                  <a:schemeClr val="dk2"/>
                </a:solidFill>
                <a:latin typeface="Fira Sans Extra Condensed"/>
                <a:ea typeface="Fira Sans Extra Condensed"/>
                <a:cs typeface="Fira Sans Extra Condensed"/>
                <a:sym typeface="Fira Sans Extra Condensed"/>
              </a:defRPr>
            </a:lvl2pPr>
            <a:lvl3pPr marL="1371600" marR="0" lvl="2" indent="-317500" algn="ctr" rtl="0">
              <a:lnSpc>
                <a:spcPct val="100000"/>
              </a:lnSpc>
              <a:spcBef>
                <a:spcPts val="0"/>
              </a:spcBef>
              <a:spcAft>
                <a:spcPts val="0"/>
              </a:spcAft>
              <a:buClr>
                <a:schemeClr val="dk2"/>
              </a:buClr>
              <a:buSzPts val="2800"/>
              <a:buFont typeface="Fira Sans Extra Condensed"/>
              <a:buNone/>
              <a:defRPr sz="2800" b="0" i="0" u="none" strike="noStrike" cap="none">
                <a:solidFill>
                  <a:schemeClr val="dk2"/>
                </a:solidFill>
                <a:latin typeface="Fira Sans Extra Condensed"/>
                <a:ea typeface="Fira Sans Extra Condensed"/>
                <a:cs typeface="Fira Sans Extra Condensed"/>
                <a:sym typeface="Fira Sans Extra Condensed"/>
              </a:defRPr>
            </a:lvl3pPr>
            <a:lvl4pPr marL="1828800" marR="0" lvl="3" indent="-317500" algn="ctr" rtl="0">
              <a:lnSpc>
                <a:spcPct val="100000"/>
              </a:lnSpc>
              <a:spcBef>
                <a:spcPts val="0"/>
              </a:spcBef>
              <a:spcAft>
                <a:spcPts val="0"/>
              </a:spcAft>
              <a:buClr>
                <a:schemeClr val="dk2"/>
              </a:buClr>
              <a:buSzPts val="2800"/>
              <a:buFont typeface="Fira Sans Extra Condensed"/>
              <a:buNone/>
              <a:defRPr sz="2800" b="0" i="0" u="none" strike="noStrike" cap="none">
                <a:solidFill>
                  <a:schemeClr val="dk2"/>
                </a:solidFill>
                <a:latin typeface="Fira Sans Extra Condensed"/>
                <a:ea typeface="Fira Sans Extra Condensed"/>
                <a:cs typeface="Fira Sans Extra Condensed"/>
                <a:sym typeface="Fira Sans Extra Condensed"/>
              </a:defRPr>
            </a:lvl4pPr>
            <a:lvl5pPr marL="2286000" marR="0" lvl="4" indent="-317500" algn="ctr" rtl="0">
              <a:lnSpc>
                <a:spcPct val="100000"/>
              </a:lnSpc>
              <a:spcBef>
                <a:spcPts val="0"/>
              </a:spcBef>
              <a:spcAft>
                <a:spcPts val="0"/>
              </a:spcAft>
              <a:buClr>
                <a:schemeClr val="dk2"/>
              </a:buClr>
              <a:buSzPts val="2800"/>
              <a:buFont typeface="Fira Sans Extra Condensed"/>
              <a:buNone/>
              <a:defRPr sz="2800" b="0" i="0" u="none" strike="noStrike" cap="none">
                <a:solidFill>
                  <a:schemeClr val="dk2"/>
                </a:solidFill>
                <a:latin typeface="Fira Sans Extra Condensed"/>
                <a:ea typeface="Fira Sans Extra Condensed"/>
                <a:cs typeface="Fira Sans Extra Condensed"/>
                <a:sym typeface="Fira Sans Extra Condensed"/>
              </a:defRPr>
            </a:lvl5pPr>
            <a:lvl6pPr marL="2743200" marR="0" lvl="5" indent="-317500" algn="ctr" rtl="0">
              <a:lnSpc>
                <a:spcPct val="100000"/>
              </a:lnSpc>
              <a:spcBef>
                <a:spcPts val="0"/>
              </a:spcBef>
              <a:spcAft>
                <a:spcPts val="0"/>
              </a:spcAft>
              <a:buClr>
                <a:schemeClr val="dk2"/>
              </a:buClr>
              <a:buSzPts val="2800"/>
              <a:buFont typeface="Fira Sans Extra Condensed"/>
              <a:buNone/>
              <a:defRPr sz="2800" b="0" i="0" u="none" strike="noStrike" cap="none">
                <a:solidFill>
                  <a:schemeClr val="dk2"/>
                </a:solidFill>
                <a:latin typeface="Fira Sans Extra Condensed"/>
                <a:ea typeface="Fira Sans Extra Condensed"/>
                <a:cs typeface="Fira Sans Extra Condensed"/>
                <a:sym typeface="Fira Sans Extra Condensed"/>
              </a:defRPr>
            </a:lvl6pPr>
            <a:lvl7pPr marL="3200400" marR="0" lvl="6" indent="-317500" algn="ctr" rtl="0">
              <a:lnSpc>
                <a:spcPct val="100000"/>
              </a:lnSpc>
              <a:spcBef>
                <a:spcPts val="0"/>
              </a:spcBef>
              <a:spcAft>
                <a:spcPts val="0"/>
              </a:spcAft>
              <a:buClr>
                <a:schemeClr val="dk2"/>
              </a:buClr>
              <a:buSzPts val="2800"/>
              <a:buFont typeface="Fira Sans Extra Condensed"/>
              <a:buNone/>
              <a:defRPr sz="2800" b="0" i="0" u="none" strike="noStrike" cap="none">
                <a:solidFill>
                  <a:schemeClr val="dk2"/>
                </a:solidFill>
                <a:latin typeface="Fira Sans Extra Condensed"/>
                <a:ea typeface="Fira Sans Extra Condensed"/>
                <a:cs typeface="Fira Sans Extra Condensed"/>
                <a:sym typeface="Fira Sans Extra Condensed"/>
              </a:defRPr>
            </a:lvl7pPr>
            <a:lvl8pPr marL="3657600" marR="0" lvl="7" indent="-317500" algn="ctr" rtl="0">
              <a:lnSpc>
                <a:spcPct val="100000"/>
              </a:lnSpc>
              <a:spcBef>
                <a:spcPts val="0"/>
              </a:spcBef>
              <a:spcAft>
                <a:spcPts val="0"/>
              </a:spcAft>
              <a:buClr>
                <a:schemeClr val="dk2"/>
              </a:buClr>
              <a:buSzPts val="2800"/>
              <a:buFont typeface="Fira Sans Extra Condensed"/>
              <a:buNone/>
              <a:defRPr sz="2800" b="0" i="0" u="none" strike="noStrike" cap="none">
                <a:solidFill>
                  <a:schemeClr val="dk2"/>
                </a:solidFill>
                <a:latin typeface="Fira Sans Extra Condensed"/>
                <a:ea typeface="Fira Sans Extra Condensed"/>
                <a:cs typeface="Fira Sans Extra Condensed"/>
                <a:sym typeface="Fira Sans Extra Condensed"/>
              </a:defRPr>
            </a:lvl8pPr>
            <a:lvl9pPr marL="4114800" marR="0" lvl="8" indent="-317500" algn="ctr" rtl="0">
              <a:lnSpc>
                <a:spcPct val="100000"/>
              </a:lnSpc>
              <a:spcBef>
                <a:spcPts val="0"/>
              </a:spcBef>
              <a:spcAft>
                <a:spcPts val="0"/>
              </a:spcAft>
              <a:buClr>
                <a:schemeClr val="dk2"/>
              </a:buClr>
              <a:buSzPts val="2800"/>
              <a:buFont typeface="Fira Sans Extra Condensed"/>
              <a:buNone/>
              <a:defRPr sz="2800" b="0" i="0" u="none" strike="noStrike" cap="none">
                <a:solidFill>
                  <a:schemeClr val="dk2"/>
                </a:solidFill>
                <a:latin typeface="Fira Sans Extra Condensed"/>
                <a:ea typeface="Fira Sans Extra Condensed"/>
                <a:cs typeface="Fira Sans Extra Condensed"/>
                <a:sym typeface="Fira Sans Extra Condensed"/>
              </a:defRPr>
            </a:lvl9pPr>
          </a:lstStyle>
          <a:p>
            <a:pPr marL="0" lvl="0" indent="0" algn="l"/>
            <a:r>
              <a:rPr lang="fr-FR" dirty="0" smtClean="0"/>
              <a:t>Lamia ADJIR</a:t>
            </a:r>
          </a:p>
          <a:p>
            <a:pPr marL="0" indent="0" algn="l"/>
            <a:r>
              <a:rPr lang="fr-FR" sz="1200" dirty="0" smtClean="0"/>
              <a:t>Grand Ouest –Simplon</a:t>
            </a:r>
          </a:p>
          <a:p>
            <a:pPr marL="0" indent="0" algn="l"/>
            <a:r>
              <a:rPr lang="fr-FR" sz="1200" dirty="0" smtClean="0"/>
              <a:t>Data/Python Nantes 2020-2021</a:t>
            </a:r>
            <a:endParaRPr lang="fr-FR" sz="1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Diagramme de Gant </a:t>
            </a:r>
            <a:endParaRPr lang="fr-FR" dirty="0"/>
          </a:p>
        </p:txBody>
      </p:sp>
      <p:pic>
        <p:nvPicPr>
          <p:cNvPr id="6" name="Image 5"/>
          <p:cNvPicPr>
            <a:picLocks noChangeAspect="1"/>
          </p:cNvPicPr>
          <p:nvPr/>
        </p:nvPicPr>
        <p:blipFill>
          <a:blip r:embed="rId3"/>
          <a:stretch>
            <a:fillRect/>
          </a:stretch>
        </p:blipFill>
        <p:spPr>
          <a:xfrm>
            <a:off x="95475" y="799275"/>
            <a:ext cx="8953499" cy="3721925"/>
          </a:xfrm>
          <a:prstGeom prst="rect">
            <a:avLst/>
          </a:prstGeom>
        </p:spPr>
      </p:pic>
    </p:spTree>
    <p:extLst>
      <p:ext uri="{BB962C8B-B14F-4D97-AF65-F5344CB8AC3E}">
        <p14:creationId xmlns:p14="http://schemas.microsoft.com/office/powerpoint/2010/main" val="998283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8;p15"/>
          <p:cNvSpPr txBox="1">
            <a:spLocks/>
          </p:cNvSpPr>
          <p:nvPr/>
        </p:nvSpPr>
        <p:spPr>
          <a:xfrm>
            <a:off x="2553825" y="409575"/>
            <a:ext cx="40368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smtClean="0">
                <a:solidFill>
                  <a:srgbClr val="17C2CB"/>
                </a:solidFill>
              </a:rPr>
              <a:t>Conception Technique</a:t>
            </a:r>
            <a:endParaRPr lang="fr-FR" dirty="0">
              <a:solidFill>
                <a:srgbClr val="17C2CB"/>
              </a:solidFill>
            </a:endParaRPr>
          </a:p>
        </p:txBody>
      </p:sp>
      <p:grpSp>
        <p:nvGrpSpPr>
          <p:cNvPr id="4" name="Google Shape;246;p17"/>
          <p:cNvGrpSpPr/>
          <p:nvPr/>
        </p:nvGrpSpPr>
        <p:grpSpPr>
          <a:xfrm>
            <a:off x="742950" y="1188799"/>
            <a:ext cx="7292300" cy="2352543"/>
            <a:chOff x="582373" y="1063300"/>
            <a:chExt cx="5059465" cy="3658800"/>
          </a:xfrm>
        </p:grpSpPr>
        <p:sp>
          <p:nvSpPr>
            <p:cNvPr id="5" name="Google Shape;278;p17"/>
            <p:cNvSpPr/>
            <p:nvPr/>
          </p:nvSpPr>
          <p:spPr>
            <a:xfrm>
              <a:off x="3502238" y="1063300"/>
              <a:ext cx="2139600" cy="3658800"/>
            </a:xfrm>
            <a:prstGeom prst="roundRect">
              <a:avLst>
                <a:gd name="adj" fmla="val 50000"/>
              </a:avLst>
            </a:prstGeom>
            <a:solidFill>
              <a:srgbClr val="F8DDD4"/>
            </a:solidFill>
            <a:ln>
              <a:solidFill>
                <a:srgbClr val="D9F9FB"/>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8DDD4"/>
                </a:solidFill>
              </a:endParaRPr>
            </a:p>
          </p:txBody>
        </p:sp>
        <p:sp>
          <p:nvSpPr>
            <p:cNvPr id="7" name="Google Shape;264;p17"/>
            <p:cNvSpPr/>
            <p:nvPr/>
          </p:nvSpPr>
          <p:spPr>
            <a:xfrm>
              <a:off x="582373" y="1063300"/>
              <a:ext cx="2139600" cy="3658800"/>
            </a:xfrm>
            <a:prstGeom prst="roundRect">
              <a:avLst>
                <a:gd name="adj" fmla="val 50000"/>
              </a:avLst>
            </a:prstGeom>
            <a:solidFill>
              <a:srgbClr val="D9F9FB"/>
            </a:solidFill>
            <a:ln>
              <a:solidFill>
                <a:srgbClr val="D9F9FB"/>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9" name="Google Shape;286;p17"/>
            <p:cNvSpPr/>
            <p:nvPr/>
          </p:nvSpPr>
          <p:spPr>
            <a:xfrm>
              <a:off x="4841342" y="2434072"/>
              <a:ext cx="20231" cy="28"/>
            </a:xfrm>
            <a:custGeom>
              <a:avLst/>
              <a:gdLst/>
              <a:ahLst/>
              <a:cxnLst/>
              <a:rect l="l" t="t" r="r" b="b"/>
              <a:pathLst>
                <a:path w="732" h="1" extrusionOk="0">
                  <a:moveTo>
                    <a:pt x="1" y="1"/>
                  </a:moveTo>
                  <a:lnTo>
                    <a:pt x="731" y="1"/>
                  </a:lnTo>
                </a:path>
              </a:pathLst>
            </a:custGeom>
            <a:solidFill>
              <a:srgbClr val="000000"/>
            </a:solidFill>
            <a:ln>
              <a:solidFill>
                <a:srgbClr val="D9F9FB"/>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Google Shape;287;p17"/>
            <p:cNvSpPr/>
            <p:nvPr/>
          </p:nvSpPr>
          <p:spPr>
            <a:xfrm>
              <a:off x="4841342" y="2413262"/>
              <a:ext cx="20231" cy="28"/>
            </a:xfrm>
            <a:custGeom>
              <a:avLst/>
              <a:gdLst/>
              <a:ahLst/>
              <a:cxnLst/>
              <a:rect l="l" t="t" r="r" b="b"/>
              <a:pathLst>
                <a:path w="732" h="1" extrusionOk="0">
                  <a:moveTo>
                    <a:pt x="1" y="0"/>
                  </a:moveTo>
                  <a:lnTo>
                    <a:pt x="731" y="0"/>
                  </a:lnTo>
                </a:path>
              </a:pathLst>
            </a:custGeom>
            <a:solidFill>
              <a:srgbClr val="6280C8"/>
            </a:solidFill>
            <a:ln>
              <a:solidFill>
                <a:srgbClr val="D9F9FB"/>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291;p17"/>
            <p:cNvSpPr txBox="1"/>
            <p:nvPr/>
          </p:nvSpPr>
          <p:spPr>
            <a:xfrm>
              <a:off x="669911" y="2413262"/>
              <a:ext cx="2029098" cy="425709"/>
            </a:xfrm>
            <a:prstGeom prst="rect">
              <a:avLst/>
            </a:prstGeom>
            <a:noFill/>
            <a:ln>
              <a:solidFill>
                <a:srgbClr val="D9F9FB"/>
              </a:solidFill>
            </a:ln>
          </p:spPr>
          <p:txBody>
            <a:bodyPr spcFirstLastPara="1" wrap="square" lIns="91425" tIns="91425" rIns="91425" bIns="91425" anchor="ctr" anchorCtr="0">
              <a:noAutofit/>
            </a:bodyPr>
            <a:lstStyle/>
            <a:p>
              <a:pPr lvl="0" algn="ctr"/>
              <a:r>
                <a:rPr lang="fr-FR" sz="1700" dirty="0" smtClean="0">
                  <a:solidFill>
                    <a:schemeClr val="dk1"/>
                  </a:solidFill>
                  <a:latin typeface="Fira Sans Extra Condensed Medium"/>
                  <a:ea typeface="Fira Sans Extra Condensed Medium"/>
                  <a:cs typeface="Fira Sans Extra Condensed Medium"/>
                  <a:sym typeface="Fira Sans Extra Condensed Medium"/>
                </a:rPr>
                <a:t>Les </a:t>
              </a:r>
              <a:r>
                <a:rPr lang="fr-FR" sz="1700" dirty="0">
                  <a:solidFill>
                    <a:schemeClr val="dk1"/>
                  </a:solidFill>
                  <a:latin typeface="Fira Sans Extra Condensed Medium"/>
                  <a:ea typeface="Fira Sans Extra Condensed Medium"/>
                  <a:cs typeface="Fira Sans Extra Condensed Medium"/>
                  <a:sym typeface="Fira Sans Extra Condensed Medium"/>
                </a:rPr>
                <a:t>choix </a:t>
              </a:r>
              <a:r>
                <a:rPr lang="fr-FR" sz="1700" dirty="0" smtClean="0">
                  <a:solidFill>
                    <a:schemeClr val="dk1"/>
                  </a:solidFill>
                  <a:latin typeface="Fira Sans Extra Condensed Medium"/>
                  <a:ea typeface="Fira Sans Extra Condensed Medium"/>
                  <a:cs typeface="Fira Sans Extra Condensed Medium"/>
                  <a:sym typeface="Fira Sans Extra Condensed Medium"/>
                </a:rPr>
                <a:t>technologiques</a:t>
              </a:r>
            </a:p>
          </p:txBody>
        </p:sp>
      </p:grpSp>
      <p:sp>
        <p:nvSpPr>
          <p:cNvPr id="16" name="Rectangle 15"/>
          <p:cNvSpPr/>
          <p:nvPr/>
        </p:nvSpPr>
        <p:spPr>
          <a:xfrm>
            <a:off x="5146000" y="2011128"/>
            <a:ext cx="2889250" cy="353943"/>
          </a:xfrm>
          <a:prstGeom prst="rect">
            <a:avLst/>
          </a:prstGeom>
        </p:spPr>
        <p:txBody>
          <a:bodyPr wrap="square">
            <a:spAutoFit/>
          </a:bodyPr>
          <a:lstStyle/>
          <a:p>
            <a:r>
              <a:rPr lang="fr-FR" sz="1700" dirty="0" smtClean="0">
                <a:latin typeface="Fira Sans Extra Condensed Medium" panose="020B0604020202020204" charset="0"/>
              </a:rPr>
              <a:t>Diagramme de classes UML</a:t>
            </a:r>
            <a:endParaRPr lang="fr-FR" sz="1700" dirty="0">
              <a:latin typeface="Fira Sans Extra Condensed Medium" panose="020B0604020202020204" charset="0"/>
            </a:endParaRPr>
          </a:p>
        </p:txBody>
      </p:sp>
      <p:pic>
        <p:nvPicPr>
          <p:cNvPr id="17" name="Imag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0" y="3582725"/>
            <a:ext cx="9205660" cy="1658974"/>
          </a:xfrm>
          <a:prstGeom prst="rect">
            <a:avLst/>
          </a:prstGeom>
        </p:spPr>
      </p:pic>
    </p:spTree>
    <p:extLst>
      <p:ext uri="{BB962C8B-B14F-4D97-AF65-F5344CB8AC3E}">
        <p14:creationId xmlns:p14="http://schemas.microsoft.com/office/powerpoint/2010/main" val="31623757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27"/>
          <p:cNvSpPr txBox="1">
            <a:spLocks noGrp="1"/>
          </p:cNvSpPr>
          <p:nvPr>
            <p:ph type="title"/>
          </p:nvPr>
        </p:nvSpPr>
        <p:spPr>
          <a:xfrm>
            <a:off x="1618783" y="121630"/>
            <a:ext cx="6007100" cy="8753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smtClean="0">
                <a:solidFill>
                  <a:srgbClr val="17C2CB"/>
                </a:solidFill>
                <a:latin typeface="Fira Sans Extra Condensed Medium" panose="020B0604020202020204" charset="0"/>
              </a:rPr>
              <a:t>Les choix techniques – </a:t>
            </a:r>
            <a:br>
              <a:rPr lang="en" dirty="0" smtClean="0">
                <a:solidFill>
                  <a:srgbClr val="17C2CB"/>
                </a:solidFill>
                <a:latin typeface="Fira Sans Extra Condensed Medium" panose="020B0604020202020204" charset="0"/>
              </a:rPr>
            </a:br>
            <a:r>
              <a:rPr lang="en" dirty="0" smtClean="0">
                <a:solidFill>
                  <a:srgbClr val="17C2CB"/>
                </a:solidFill>
                <a:latin typeface="Fira Sans Extra Condensed Medium" panose="020B0604020202020204" charset="0"/>
              </a:rPr>
              <a:t>B</a:t>
            </a:r>
            <a:r>
              <a:rPr lang="en" dirty="0">
                <a:solidFill>
                  <a:srgbClr val="17C2CB"/>
                </a:solidFill>
                <a:latin typeface="Fira Sans Extra Condensed Medium" panose="020B0604020202020204" charset="0"/>
              </a:rPr>
              <a:t>D</a:t>
            </a:r>
            <a:r>
              <a:rPr lang="en" dirty="0" smtClean="0">
                <a:solidFill>
                  <a:srgbClr val="17C2CB"/>
                </a:solidFill>
                <a:latin typeface="Fira Sans Extra Condensed Medium" panose="020B0604020202020204" charset="0"/>
              </a:rPr>
              <a:t>D</a:t>
            </a:r>
            <a:r>
              <a:rPr lang="en" dirty="0" smtClean="0">
                <a:solidFill>
                  <a:srgbClr val="17C2CB"/>
                </a:solidFill>
                <a:latin typeface="Fira Sans Extra Condensed Medium" panose="020B0604020202020204" charset="0"/>
              </a:rPr>
              <a:t> relationnelle postgresql </a:t>
            </a:r>
            <a:endParaRPr dirty="0">
              <a:solidFill>
                <a:srgbClr val="17C2CB"/>
              </a:solidFill>
              <a:latin typeface="Fira Sans Extra Condensed Medium" panose="020B0604020202020204" charset="0"/>
            </a:endParaRPr>
          </a:p>
        </p:txBody>
      </p:sp>
      <p:grpSp>
        <p:nvGrpSpPr>
          <p:cNvPr id="1302" name="Google Shape;1302;p27"/>
          <p:cNvGrpSpPr/>
          <p:nvPr/>
        </p:nvGrpSpPr>
        <p:grpSpPr>
          <a:xfrm>
            <a:off x="-323088" y="1074798"/>
            <a:ext cx="9467088" cy="3571568"/>
            <a:chOff x="-368928" y="1106548"/>
            <a:chExt cx="9467088" cy="3571568"/>
          </a:xfrm>
        </p:grpSpPr>
        <p:grpSp>
          <p:nvGrpSpPr>
            <p:cNvPr id="1303" name="Google Shape;1303;p27"/>
            <p:cNvGrpSpPr/>
            <p:nvPr/>
          </p:nvGrpSpPr>
          <p:grpSpPr>
            <a:xfrm>
              <a:off x="3393435" y="1803567"/>
              <a:ext cx="2030644" cy="2874549"/>
              <a:chOff x="909175" y="3041525"/>
              <a:chExt cx="1330175" cy="1882975"/>
            </a:xfrm>
          </p:grpSpPr>
          <p:sp>
            <p:nvSpPr>
              <p:cNvPr id="1322" name="Google Shape;1322;p27"/>
              <p:cNvSpPr/>
              <p:nvPr/>
            </p:nvSpPr>
            <p:spPr>
              <a:xfrm>
                <a:off x="1485525" y="3374900"/>
                <a:ext cx="41675" cy="21000"/>
              </a:xfrm>
              <a:custGeom>
                <a:avLst/>
                <a:gdLst/>
                <a:ahLst/>
                <a:cxnLst/>
                <a:rect l="l" t="t" r="r" b="b"/>
                <a:pathLst>
                  <a:path w="1667" h="840" extrusionOk="0">
                    <a:moveTo>
                      <a:pt x="200" y="0"/>
                    </a:moveTo>
                    <a:cubicBezTo>
                      <a:pt x="128" y="0"/>
                      <a:pt x="57" y="47"/>
                      <a:pt x="23" y="132"/>
                    </a:cubicBezTo>
                    <a:cubicBezTo>
                      <a:pt x="0" y="223"/>
                      <a:pt x="46" y="337"/>
                      <a:pt x="137" y="360"/>
                    </a:cubicBezTo>
                    <a:lnTo>
                      <a:pt x="1392" y="817"/>
                    </a:lnTo>
                    <a:cubicBezTo>
                      <a:pt x="1415" y="840"/>
                      <a:pt x="1438" y="840"/>
                      <a:pt x="1461" y="840"/>
                    </a:cubicBezTo>
                    <a:cubicBezTo>
                      <a:pt x="1529" y="840"/>
                      <a:pt x="1598" y="794"/>
                      <a:pt x="1621" y="703"/>
                    </a:cubicBezTo>
                    <a:cubicBezTo>
                      <a:pt x="1666" y="611"/>
                      <a:pt x="1621" y="497"/>
                      <a:pt x="1507" y="452"/>
                    </a:cubicBezTo>
                    <a:lnTo>
                      <a:pt x="274" y="18"/>
                    </a:lnTo>
                    <a:cubicBezTo>
                      <a:pt x="250" y="6"/>
                      <a:pt x="225" y="0"/>
                      <a:pt x="200" y="0"/>
                    </a:cubicBezTo>
                    <a:close/>
                  </a:path>
                </a:pathLst>
              </a:custGeom>
              <a:solidFill>
                <a:srgbClr val="FFF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Medium" panose="020B0604020202020204" charset="0"/>
                </a:endParaRPr>
              </a:p>
            </p:txBody>
          </p:sp>
          <p:sp>
            <p:nvSpPr>
              <p:cNvPr id="1323" name="Google Shape;1323;p27"/>
              <p:cNvSpPr/>
              <p:nvPr/>
            </p:nvSpPr>
            <p:spPr>
              <a:xfrm>
                <a:off x="1877550" y="3351000"/>
                <a:ext cx="53650" cy="22650"/>
              </a:xfrm>
              <a:custGeom>
                <a:avLst/>
                <a:gdLst/>
                <a:ahLst/>
                <a:cxnLst/>
                <a:rect l="l" t="t" r="r" b="b"/>
                <a:pathLst>
                  <a:path w="2146" h="906" extrusionOk="0">
                    <a:moveTo>
                      <a:pt x="1934" y="1"/>
                    </a:moveTo>
                    <a:cubicBezTo>
                      <a:pt x="1913" y="1"/>
                      <a:pt x="1892" y="5"/>
                      <a:pt x="1872" y="15"/>
                    </a:cubicBezTo>
                    <a:lnTo>
                      <a:pt x="160" y="540"/>
                    </a:lnTo>
                    <a:cubicBezTo>
                      <a:pt x="69" y="563"/>
                      <a:pt x="0" y="677"/>
                      <a:pt x="46" y="791"/>
                    </a:cubicBezTo>
                    <a:cubicBezTo>
                      <a:pt x="69" y="860"/>
                      <a:pt x="137" y="905"/>
                      <a:pt x="228" y="905"/>
                    </a:cubicBezTo>
                    <a:lnTo>
                      <a:pt x="274" y="905"/>
                    </a:lnTo>
                    <a:lnTo>
                      <a:pt x="1986" y="380"/>
                    </a:lnTo>
                    <a:cubicBezTo>
                      <a:pt x="2077" y="335"/>
                      <a:pt x="2146" y="244"/>
                      <a:pt x="2100" y="129"/>
                    </a:cubicBezTo>
                    <a:cubicBezTo>
                      <a:pt x="2082" y="58"/>
                      <a:pt x="2009" y="1"/>
                      <a:pt x="1934" y="1"/>
                    </a:cubicBezTo>
                    <a:close/>
                  </a:path>
                </a:pathLst>
              </a:custGeom>
              <a:solidFill>
                <a:srgbClr val="FFF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Medium" panose="020B0604020202020204" charset="0"/>
                </a:endParaRPr>
              </a:p>
            </p:txBody>
          </p:sp>
          <p:sp>
            <p:nvSpPr>
              <p:cNvPr id="1327" name="Google Shape;1327;p27"/>
              <p:cNvSpPr/>
              <p:nvPr/>
            </p:nvSpPr>
            <p:spPr>
              <a:xfrm>
                <a:off x="1672100" y="3395300"/>
                <a:ext cx="62225" cy="15450"/>
              </a:xfrm>
              <a:custGeom>
                <a:avLst/>
                <a:gdLst/>
                <a:ahLst/>
                <a:cxnLst/>
                <a:rect l="l" t="t" r="r" b="b"/>
                <a:pathLst>
                  <a:path w="2489" h="618" extrusionOk="0">
                    <a:moveTo>
                      <a:pt x="2261" y="1"/>
                    </a:moveTo>
                    <a:lnTo>
                      <a:pt x="184" y="229"/>
                    </a:lnTo>
                    <a:cubicBezTo>
                      <a:pt x="92" y="229"/>
                      <a:pt x="1" y="320"/>
                      <a:pt x="24" y="434"/>
                    </a:cubicBezTo>
                    <a:cubicBezTo>
                      <a:pt x="24" y="526"/>
                      <a:pt x="115" y="617"/>
                      <a:pt x="206" y="617"/>
                    </a:cubicBezTo>
                    <a:cubicBezTo>
                      <a:pt x="229" y="617"/>
                      <a:pt x="229" y="617"/>
                      <a:pt x="229" y="594"/>
                    </a:cubicBezTo>
                    <a:lnTo>
                      <a:pt x="2306" y="389"/>
                    </a:lnTo>
                    <a:cubicBezTo>
                      <a:pt x="2420" y="389"/>
                      <a:pt x="2489" y="298"/>
                      <a:pt x="2489" y="183"/>
                    </a:cubicBezTo>
                    <a:cubicBezTo>
                      <a:pt x="2466" y="69"/>
                      <a:pt x="2375" y="1"/>
                      <a:pt x="2261" y="1"/>
                    </a:cubicBezTo>
                    <a:close/>
                  </a:path>
                </a:pathLst>
              </a:custGeom>
              <a:solidFill>
                <a:srgbClr val="FFF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Medium" panose="020B0604020202020204" charset="0"/>
                </a:endParaRPr>
              </a:p>
            </p:txBody>
          </p:sp>
          <p:sp>
            <p:nvSpPr>
              <p:cNvPr id="1342" name="Google Shape;1342;p27"/>
              <p:cNvSpPr/>
              <p:nvPr/>
            </p:nvSpPr>
            <p:spPr>
              <a:xfrm>
                <a:off x="1403925" y="4405550"/>
                <a:ext cx="441675" cy="518950"/>
              </a:xfrm>
              <a:custGeom>
                <a:avLst/>
                <a:gdLst/>
                <a:ahLst/>
                <a:cxnLst/>
                <a:rect l="l" t="t" r="r" b="b"/>
                <a:pathLst>
                  <a:path w="17667" h="20758" extrusionOk="0">
                    <a:moveTo>
                      <a:pt x="7760" y="1"/>
                    </a:moveTo>
                    <a:cubicBezTo>
                      <a:pt x="7392" y="1"/>
                      <a:pt x="7131" y="133"/>
                      <a:pt x="7007" y="402"/>
                    </a:cubicBezTo>
                    <a:cubicBezTo>
                      <a:pt x="7007" y="402"/>
                      <a:pt x="0" y="15878"/>
                      <a:pt x="2579" y="17955"/>
                    </a:cubicBezTo>
                    <a:cubicBezTo>
                      <a:pt x="5159" y="20032"/>
                      <a:pt x="7236" y="18663"/>
                      <a:pt x="9518" y="20009"/>
                    </a:cubicBezTo>
                    <a:cubicBezTo>
                      <a:pt x="10416" y="20539"/>
                      <a:pt x="11299" y="20758"/>
                      <a:pt x="12153" y="20758"/>
                    </a:cubicBezTo>
                    <a:cubicBezTo>
                      <a:pt x="13471" y="20758"/>
                      <a:pt x="14719" y="20236"/>
                      <a:pt x="15841" y="19530"/>
                    </a:cubicBezTo>
                    <a:cubicBezTo>
                      <a:pt x="17667" y="18343"/>
                      <a:pt x="12896" y="2959"/>
                      <a:pt x="10911" y="1475"/>
                    </a:cubicBezTo>
                    <a:cubicBezTo>
                      <a:pt x="9611" y="508"/>
                      <a:pt x="8481" y="1"/>
                      <a:pt x="7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Medium" panose="020B0604020202020204" charset="0"/>
                </a:endParaRPr>
              </a:p>
            </p:txBody>
          </p:sp>
          <p:sp>
            <p:nvSpPr>
              <p:cNvPr id="1345" name="Google Shape;1345;p27"/>
              <p:cNvSpPr/>
              <p:nvPr/>
            </p:nvSpPr>
            <p:spPr>
              <a:xfrm>
                <a:off x="1718325" y="3471775"/>
                <a:ext cx="24750" cy="17925"/>
              </a:xfrm>
              <a:custGeom>
                <a:avLst/>
                <a:gdLst/>
                <a:ahLst/>
                <a:cxnLst/>
                <a:rect l="l" t="t" r="r" b="b"/>
                <a:pathLst>
                  <a:path w="990" h="717" extrusionOk="0">
                    <a:moveTo>
                      <a:pt x="868" y="0"/>
                    </a:moveTo>
                    <a:cubicBezTo>
                      <a:pt x="868" y="0"/>
                      <a:pt x="229" y="206"/>
                      <a:pt x="24" y="229"/>
                    </a:cubicBezTo>
                    <a:cubicBezTo>
                      <a:pt x="24" y="229"/>
                      <a:pt x="1" y="685"/>
                      <a:pt x="252" y="708"/>
                    </a:cubicBezTo>
                    <a:cubicBezTo>
                      <a:pt x="283" y="713"/>
                      <a:pt x="317" y="716"/>
                      <a:pt x="353" y="716"/>
                    </a:cubicBezTo>
                    <a:cubicBezTo>
                      <a:pt x="627" y="716"/>
                      <a:pt x="989" y="546"/>
                      <a:pt x="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Medium" panose="020B0604020202020204" charset="0"/>
                </a:endParaRPr>
              </a:p>
            </p:txBody>
          </p:sp>
          <p:sp>
            <p:nvSpPr>
              <p:cNvPr id="1356" name="Google Shape;1356;p27"/>
              <p:cNvSpPr/>
              <p:nvPr/>
            </p:nvSpPr>
            <p:spPr>
              <a:xfrm>
                <a:off x="2074975" y="3657050"/>
                <a:ext cx="164375" cy="73825"/>
              </a:xfrm>
              <a:custGeom>
                <a:avLst/>
                <a:gdLst/>
                <a:ahLst/>
                <a:cxnLst/>
                <a:rect l="l" t="t" r="r" b="b"/>
                <a:pathLst>
                  <a:path w="6575" h="2953" extrusionOk="0">
                    <a:moveTo>
                      <a:pt x="757" y="1"/>
                    </a:moveTo>
                    <a:cubicBezTo>
                      <a:pt x="409" y="1"/>
                      <a:pt x="61" y="160"/>
                      <a:pt x="1" y="190"/>
                    </a:cubicBezTo>
                    <a:lnTo>
                      <a:pt x="183" y="533"/>
                    </a:lnTo>
                    <a:cubicBezTo>
                      <a:pt x="310" y="469"/>
                      <a:pt x="570" y="383"/>
                      <a:pt x="778" y="383"/>
                    </a:cubicBezTo>
                    <a:cubicBezTo>
                      <a:pt x="869" y="383"/>
                      <a:pt x="949" y="400"/>
                      <a:pt x="1005" y="441"/>
                    </a:cubicBezTo>
                    <a:cubicBezTo>
                      <a:pt x="1051" y="510"/>
                      <a:pt x="1119" y="647"/>
                      <a:pt x="1210" y="784"/>
                    </a:cubicBezTo>
                    <a:cubicBezTo>
                      <a:pt x="1400" y="1205"/>
                      <a:pt x="1706" y="1801"/>
                      <a:pt x="2470" y="1801"/>
                    </a:cubicBezTo>
                    <a:cubicBezTo>
                      <a:pt x="2533" y="1801"/>
                      <a:pt x="2601" y="1797"/>
                      <a:pt x="2671" y="1788"/>
                    </a:cubicBezTo>
                    <a:cubicBezTo>
                      <a:pt x="2879" y="1769"/>
                      <a:pt x="3050" y="1757"/>
                      <a:pt x="3196" y="1757"/>
                    </a:cubicBezTo>
                    <a:cubicBezTo>
                      <a:pt x="3755" y="1757"/>
                      <a:pt x="3934" y="1935"/>
                      <a:pt x="4315" y="2587"/>
                    </a:cubicBezTo>
                    <a:cubicBezTo>
                      <a:pt x="4474" y="2861"/>
                      <a:pt x="4680" y="2952"/>
                      <a:pt x="4885" y="2952"/>
                    </a:cubicBezTo>
                    <a:cubicBezTo>
                      <a:pt x="5136" y="2952"/>
                      <a:pt x="5365" y="2815"/>
                      <a:pt x="5570" y="2724"/>
                    </a:cubicBezTo>
                    <a:cubicBezTo>
                      <a:pt x="5792" y="2601"/>
                      <a:pt x="5934" y="2537"/>
                      <a:pt x="6035" y="2537"/>
                    </a:cubicBezTo>
                    <a:cubicBezTo>
                      <a:pt x="6122" y="2537"/>
                      <a:pt x="6179" y="2584"/>
                      <a:pt x="6232" y="2678"/>
                    </a:cubicBezTo>
                    <a:lnTo>
                      <a:pt x="6574" y="2473"/>
                    </a:lnTo>
                    <a:cubicBezTo>
                      <a:pt x="6421" y="2238"/>
                      <a:pt x="6232" y="2158"/>
                      <a:pt x="6041" y="2158"/>
                    </a:cubicBezTo>
                    <a:cubicBezTo>
                      <a:pt x="5804" y="2158"/>
                      <a:pt x="5564" y="2280"/>
                      <a:pt x="5387" y="2381"/>
                    </a:cubicBezTo>
                    <a:cubicBezTo>
                      <a:pt x="5154" y="2498"/>
                      <a:pt x="5004" y="2561"/>
                      <a:pt x="4895" y="2561"/>
                    </a:cubicBezTo>
                    <a:cubicBezTo>
                      <a:pt x="4791" y="2561"/>
                      <a:pt x="4724" y="2504"/>
                      <a:pt x="4657" y="2381"/>
                    </a:cubicBezTo>
                    <a:cubicBezTo>
                      <a:pt x="4200" y="1632"/>
                      <a:pt x="3918" y="1380"/>
                      <a:pt x="3226" y="1380"/>
                    </a:cubicBezTo>
                    <a:cubicBezTo>
                      <a:pt x="3054" y="1380"/>
                      <a:pt x="2857" y="1396"/>
                      <a:pt x="2626" y="1423"/>
                    </a:cubicBezTo>
                    <a:cubicBezTo>
                      <a:pt x="2593" y="1425"/>
                      <a:pt x="2562" y="1426"/>
                      <a:pt x="2532" y="1426"/>
                    </a:cubicBezTo>
                    <a:cubicBezTo>
                      <a:pt x="1944" y="1426"/>
                      <a:pt x="1748" y="1015"/>
                      <a:pt x="1553" y="624"/>
                    </a:cubicBezTo>
                    <a:cubicBezTo>
                      <a:pt x="1461" y="418"/>
                      <a:pt x="1370" y="259"/>
                      <a:pt x="1256" y="167"/>
                    </a:cubicBezTo>
                    <a:cubicBezTo>
                      <a:pt x="1116" y="43"/>
                      <a:pt x="937" y="1"/>
                      <a:pt x="7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Medium" panose="020B0604020202020204" charset="0"/>
                </a:endParaRPr>
              </a:p>
            </p:txBody>
          </p:sp>
          <p:sp>
            <p:nvSpPr>
              <p:cNvPr id="1357" name="Google Shape;1357;p27"/>
              <p:cNvSpPr/>
              <p:nvPr/>
            </p:nvSpPr>
            <p:spPr>
              <a:xfrm>
                <a:off x="1234425" y="3041525"/>
                <a:ext cx="160950" cy="69625"/>
              </a:xfrm>
              <a:custGeom>
                <a:avLst/>
                <a:gdLst/>
                <a:ahLst/>
                <a:cxnLst/>
                <a:rect l="l" t="t" r="r" b="b"/>
                <a:pathLst>
                  <a:path w="6438" h="2785" extrusionOk="0">
                    <a:moveTo>
                      <a:pt x="6073" y="0"/>
                    </a:moveTo>
                    <a:cubicBezTo>
                      <a:pt x="6004" y="206"/>
                      <a:pt x="5753" y="616"/>
                      <a:pt x="5525" y="616"/>
                    </a:cubicBezTo>
                    <a:cubicBezTo>
                      <a:pt x="5433" y="616"/>
                      <a:pt x="5296" y="548"/>
                      <a:pt x="5160" y="502"/>
                    </a:cubicBezTo>
                    <a:cubicBezTo>
                      <a:pt x="4920" y="394"/>
                      <a:pt x="4617" y="267"/>
                      <a:pt x="4290" y="267"/>
                    </a:cubicBezTo>
                    <a:cubicBezTo>
                      <a:pt x="3996" y="267"/>
                      <a:pt x="3682" y="371"/>
                      <a:pt x="3379" y="685"/>
                    </a:cubicBezTo>
                    <a:cubicBezTo>
                      <a:pt x="2943" y="1165"/>
                      <a:pt x="2711" y="1357"/>
                      <a:pt x="2369" y="1357"/>
                    </a:cubicBezTo>
                    <a:cubicBezTo>
                      <a:pt x="2175" y="1357"/>
                      <a:pt x="1945" y="1295"/>
                      <a:pt x="1622" y="1187"/>
                    </a:cubicBezTo>
                    <a:cubicBezTo>
                      <a:pt x="1517" y="1151"/>
                      <a:pt x="1422" y="1135"/>
                      <a:pt x="1338" y="1135"/>
                    </a:cubicBezTo>
                    <a:cubicBezTo>
                      <a:pt x="890" y="1135"/>
                      <a:pt x="710" y="1587"/>
                      <a:pt x="594" y="1895"/>
                    </a:cubicBezTo>
                    <a:cubicBezTo>
                      <a:pt x="444" y="2252"/>
                      <a:pt x="371" y="2392"/>
                      <a:pt x="222" y="2392"/>
                    </a:cubicBezTo>
                    <a:cubicBezTo>
                      <a:pt x="190" y="2392"/>
                      <a:pt x="155" y="2386"/>
                      <a:pt x="115" y="2374"/>
                    </a:cubicBezTo>
                    <a:lnTo>
                      <a:pt x="1" y="2739"/>
                    </a:lnTo>
                    <a:cubicBezTo>
                      <a:pt x="92" y="2762"/>
                      <a:pt x="161" y="2785"/>
                      <a:pt x="229" y="2785"/>
                    </a:cubicBezTo>
                    <a:cubicBezTo>
                      <a:pt x="663" y="2785"/>
                      <a:pt x="846" y="2351"/>
                      <a:pt x="960" y="2032"/>
                    </a:cubicBezTo>
                    <a:cubicBezTo>
                      <a:pt x="1104" y="1670"/>
                      <a:pt x="1192" y="1523"/>
                      <a:pt x="1358" y="1523"/>
                    </a:cubicBezTo>
                    <a:cubicBezTo>
                      <a:pt x="1401" y="1523"/>
                      <a:pt x="1451" y="1533"/>
                      <a:pt x="1507" y="1552"/>
                    </a:cubicBezTo>
                    <a:cubicBezTo>
                      <a:pt x="1867" y="1672"/>
                      <a:pt x="2142" y="1739"/>
                      <a:pt x="2383" y="1739"/>
                    </a:cubicBezTo>
                    <a:cubicBezTo>
                      <a:pt x="2830" y="1739"/>
                      <a:pt x="3156" y="1508"/>
                      <a:pt x="3676" y="959"/>
                    </a:cubicBezTo>
                    <a:cubicBezTo>
                      <a:pt x="3882" y="731"/>
                      <a:pt x="4093" y="653"/>
                      <a:pt x="4304" y="653"/>
                    </a:cubicBezTo>
                    <a:cubicBezTo>
                      <a:pt x="4538" y="653"/>
                      <a:pt x="4772" y="749"/>
                      <a:pt x="5000" y="845"/>
                    </a:cubicBezTo>
                    <a:cubicBezTo>
                      <a:pt x="5205" y="936"/>
                      <a:pt x="5365" y="1004"/>
                      <a:pt x="5525" y="1004"/>
                    </a:cubicBezTo>
                    <a:cubicBezTo>
                      <a:pt x="6073" y="1004"/>
                      <a:pt x="6392" y="251"/>
                      <a:pt x="6438" y="160"/>
                    </a:cubicBezTo>
                    <a:lnTo>
                      <a:pt x="60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Medium" panose="020B0604020202020204" charset="0"/>
                </a:endParaRPr>
              </a:p>
            </p:txBody>
          </p:sp>
          <p:sp>
            <p:nvSpPr>
              <p:cNvPr id="1358" name="Google Shape;1358;p27"/>
              <p:cNvSpPr/>
              <p:nvPr/>
            </p:nvSpPr>
            <p:spPr>
              <a:xfrm>
                <a:off x="909175" y="4238400"/>
                <a:ext cx="149525" cy="93350"/>
              </a:xfrm>
              <a:custGeom>
                <a:avLst/>
                <a:gdLst/>
                <a:ahLst/>
                <a:cxnLst/>
                <a:rect l="l" t="t" r="r" b="b"/>
                <a:pathLst>
                  <a:path w="5981" h="3734" extrusionOk="0">
                    <a:moveTo>
                      <a:pt x="483" y="1"/>
                    </a:moveTo>
                    <a:cubicBezTo>
                      <a:pt x="246" y="1"/>
                      <a:pt x="44" y="47"/>
                      <a:pt x="1" y="58"/>
                    </a:cubicBezTo>
                    <a:lnTo>
                      <a:pt x="92" y="446"/>
                    </a:lnTo>
                    <a:cubicBezTo>
                      <a:pt x="190" y="414"/>
                      <a:pt x="350" y="386"/>
                      <a:pt x="506" y="386"/>
                    </a:cubicBezTo>
                    <a:cubicBezTo>
                      <a:pt x="677" y="386"/>
                      <a:pt x="842" y="419"/>
                      <a:pt x="914" y="515"/>
                    </a:cubicBezTo>
                    <a:cubicBezTo>
                      <a:pt x="959" y="583"/>
                      <a:pt x="1005" y="720"/>
                      <a:pt x="1051" y="880"/>
                    </a:cubicBezTo>
                    <a:cubicBezTo>
                      <a:pt x="1187" y="1359"/>
                      <a:pt x="1370" y="2067"/>
                      <a:pt x="2283" y="2158"/>
                    </a:cubicBezTo>
                    <a:cubicBezTo>
                      <a:pt x="3310" y="2249"/>
                      <a:pt x="3447" y="2364"/>
                      <a:pt x="3767" y="3254"/>
                    </a:cubicBezTo>
                    <a:cubicBezTo>
                      <a:pt x="3881" y="3642"/>
                      <a:pt x="4132" y="3733"/>
                      <a:pt x="4406" y="3733"/>
                    </a:cubicBezTo>
                    <a:cubicBezTo>
                      <a:pt x="4588" y="3733"/>
                      <a:pt x="4794" y="3687"/>
                      <a:pt x="4954" y="3642"/>
                    </a:cubicBezTo>
                    <a:cubicBezTo>
                      <a:pt x="5143" y="3582"/>
                      <a:pt x="5276" y="3548"/>
                      <a:pt x="5373" y="3548"/>
                    </a:cubicBezTo>
                    <a:cubicBezTo>
                      <a:pt x="5498" y="3548"/>
                      <a:pt x="5564" y="3604"/>
                      <a:pt x="5616" y="3733"/>
                    </a:cubicBezTo>
                    <a:lnTo>
                      <a:pt x="5981" y="3596"/>
                    </a:lnTo>
                    <a:cubicBezTo>
                      <a:pt x="5850" y="3256"/>
                      <a:pt x="5614" y="3163"/>
                      <a:pt x="5368" y="3163"/>
                    </a:cubicBezTo>
                    <a:cubicBezTo>
                      <a:pt x="5185" y="3163"/>
                      <a:pt x="4995" y="3215"/>
                      <a:pt x="4840" y="3254"/>
                    </a:cubicBezTo>
                    <a:cubicBezTo>
                      <a:pt x="4645" y="3319"/>
                      <a:pt x="4506" y="3353"/>
                      <a:pt x="4405" y="3353"/>
                    </a:cubicBezTo>
                    <a:cubicBezTo>
                      <a:pt x="4256" y="3353"/>
                      <a:pt x="4186" y="3279"/>
                      <a:pt x="4132" y="3117"/>
                    </a:cubicBezTo>
                    <a:cubicBezTo>
                      <a:pt x="3767" y="2090"/>
                      <a:pt x="3493" y="1884"/>
                      <a:pt x="2329" y="1770"/>
                    </a:cubicBezTo>
                    <a:cubicBezTo>
                      <a:pt x="1667" y="1724"/>
                      <a:pt x="1553" y="1245"/>
                      <a:pt x="1416" y="789"/>
                    </a:cubicBezTo>
                    <a:cubicBezTo>
                      <a:pt x="1370" y="583"/>
                      <a:pt x="1324" y="401"/>
                      <a:pt x="1233" y="286"/>
                    </a:cubicBezTo>
                    <a:cubicBezTo>
                      <a:pt x="1053" y="58"/>
                      <a:pt x="746" y="1"/>
                      <a:pt x="4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Medium" panose="020B0604020202020204" charset="0"/>
                </a:endParaRPr>
              </a:p>
            </p:txBody>
          </p:sp>
          <p:sp>
            <p:nvSpPr>
              <p:cNvPr id="1359" name="Google Shape;1359;p27"/>
              <p:cNvSpPr/>
              <p:nvPr/>
            </p:nvSpPr>
            <p:spPr>
              <a:xfrm>
                <a:off x="1993375" y="4761900"/>
                <a:ext cx="166650" cy="68575"/>
              </a:xfrm>
              <a:custGeom>
                <a:avLst/>
                <a:gdLst/>
                <a:ahLst/>
                <a:cxnLst/>
                <a:rect l="l" t="t" r="r" b="b"/>
                <a:pathLst>
                  <a:path w="6666" h="2743" extrusionOk="0">
                    <a:moveTo>
                      <a:pt x="810" y="0"/>
                    </a:moveTo>
                    <a:cubicBezTo>
                      <a:pt x="441" y="0"/>
                      <a:pt x="64" y="200"/>
                      <a:pt x="1" y="232"/>
                    </a:cubicBezTo>
                    <a:lnTo>
                      <a:pt x="206" y="574"/>
                    </a:lnTo>
                    <a:cubicBezTo>
                      <a:pt x="339" y="491"/>
                      <a:pt x="603" y="384"/>
                      <a:pt x="809" y="384"/>
                    </a:cubicBezTo>
                    <a:cubicBezTo>
                      <a:pt x="886" y="384"/>
                      <a:pt x="955" y="399"/>
                      <a:pt x="1005" y="437"/>
                    </a:cubicBezTo>
                    <a:cubicBezTo>
                      <a:pt x="1073" y="483"/>
                      <a:pt x="1142" y="620"/>
                      <a:pt x="1233" y="757"/>
                    </a:cubicBezTo>
                    <a:cubicBezTo>
                      <a:pt x="1440" y="1150"/>
                      <a:pt x="1759" y="1711"/>
                      <a:pt x="2497" y="1711"/>
                    </a:cubicBezTo>
                    <a:cubicBezTo>
                      <a:pt x="2573" y="1711"/>
                      <a:pt x="2654" y="1705"/>
                      <a:pt x="2740" y="1692"/>
                    </a:cubicBezTo>
                    <a:cubicBezTo>
                      <a:pt x="3011" y="1649"/>
                      <a:pt x="3220" y="1623"/>
                      <a:pt x="3392" y="1623"/>
                    </a:cubicBezTo>
                    <a:cubicBezTo>
                      <a:pt x="3857" y="1623"/>
                      <a:pt x="4045" y="1817"/>
                      <a:pt x="4429" y="2400"/>
                    </a:cubicBezTo>
                    <a:cubicBezTo>
                      <a:pt x="4589" y="2651"/>
                      <a:pt x="4794" y="2742"/>
                      <a:pt x="4977" y="2742"/>
                    </a:cubicBezTo>
                    <a:cubicBezTo>
                      <a:pt x="5228" y="2742"/>
                      <a:pt x="5479" y="2583"/>
                      <a:pt x="5684" y="2468"/>
                    </a:cubicBezTo>
                    <a:cubicBezTo>
                      <a:pt x="5903" y="2339"/>
                      <a:pt x="6043" y="2269"/>
                      <a:pt x="6147" y="2269"/>
                    </a:cubicBezTo>
                    <a:cubicBezTo>
                      <a:pt x="6227" y="2269"/>
                      <a:pt x="6287" y="2311"/>
                      <a:pt x="6346" y="2400"/>
                    </a:cubicBezTo>
                    <a:lnTo>
                      <a:pt x="6666" y="2172"/>
                    </a:lnTo>
                    <a:cubicBezTo>
                      <a:pt x="6513" y="1961"/>
                      <a:pt x="6335" y="1887"/>
                      <a:pt x="6158" y="1887"/>
                    </a:cubicBezTo>
                    <a:cubicBezTo>
                      <a:pt x="5912" y="1887"/>
                      <a:pt x="5664" y="2030"/>
                      <a:pt x="5479" y="2149"/>
                    </a:cubicBezTo>
                    <a:cubicBezTo>
                      <a:pt x="5252" y="2280"/>
                      <a:pt x="5106" y="2349"/>
                      <a:pt x="4996" y="2349"/>
                    </a:cubicBezTo>
                    <a:cubicBezTo>
                      <a:pt x="4896" y="2349"/>
                      <a:pt x="4825" y="2292"/>
                      <a:pt x="4748" y="2172"/>
                    </a:cubicBezTo>
                    <a:cubicBezTo>
                      <a:pt x="4296" y="1476"/>
                      <a:pt x="4003" y="1244"/>
                      <a:pt x="3373" y="1244"/>
                    </a:cubicBezTo>
                    <a:cubicBezTo>
                      <a:pt x="3177" y="1244"/>
                      <a:pt x="2948" y="1266"/>
                      <a:pt x="2671" y="1304"/>
                    </a:cubicBezTo>
                    <a:cubicBezTo>
                      <a:pt x="2601" y="1317"/>
                      <a:pt x="2535" y="1323"/>
                      <a:pt x="2474" y="1323"/>
                    </a:cubicBezTo>
                    <a:cubicBezTo>
                      <a:pt x="1982" y="1323"/>
                      <a:pt x="1779" y="939"/>
                      <a:pt x="1576" y="574"/>
                    </a:cubicBezTo>
                    <a:cubicBezTo>
                      <a:pt x="1461" y="391"/>
                      <a:pt x="1370" y="232"/>
                      <a:pt x="1256" y="140"/>
                    </a:cubicBezTo>
                    <a:cubicBezTo>
                      <a:pt x="1126" y="37"/>
                      <a:pt x="968" y="0"/>
                      <a:pt x="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Medium" panose="020B0604020202020204" charset="0"/>
                </a:endParaRPr>
              </a:p>
            </p:txBody>
          </p:sp>
          <p:sp>
            <p:nvSpPr>
              <p:cNvPr id="1360" name="Google Shape;1360;p27"/>
              <p:cNvSpPr/>
              <p:nvPr/>
            </p:nvSpPr>
            <p:spPr>
              <a:xfrm>
                <a:off x="1185375" y="3073475"/>
                <a:ext cx="148950" cy="91325"/>
              </a:xfrm>
              <a:custGeom>
                <a:avLst/>
                <a:gdLst/>
                <a:ahLst/>
                <a:cxnLst/>
                <a:rect l="l" t="t" r="r" b="b"/>
                <a:pathLst>
                  <a:path w="5958" h="3653" extrusionOk="0">
                    <a:moveTo>
                      <a:pt x="5592" y="0"/>
                    </a:moveTo>
                    <a:cubicBezTo>
                      <a:pt x="5547" y="229"/>
                      <a:pt x="5364" y="662"/>
                      <a:pt x="5136" y="685"/>
                    </a:cubicBezTo>
                    <a:cubicBezTo>
                      <a:pt x="5119" y="689"/>
                      <a:pt x="5101" y="691"/>
                      <a:pt x="5081" y="691"/>
                    </a:cubicBezTo>
                    <a:cubicBezTo>
                      <a:pt x="4993" y="691"/>
                      <a:pt x="4878" y="654"/>
                      <a:pt x="4748" y="617"/>
                    </a:cubicBezTo>
                    <a:cubicBezTo>
                      <a:pt x="4558" y="571"/>
                      <a:pt x="4329" y="519"/>
                      <a:pt x="4090" y="519"/>
                    </a:cubicBezTo>
                    <a:cubicBezTo>
                      <a:pt x="3726" y="519"/>
                      <a:pt x="3339" y="641"/>
                      <a:pt x="3036" y="1096"/>
                    </a:cubicBezTo>
                    <a:cubicBezTo>
                      <a:pt x="2600" y="1716"/>
                      <a:pt x="2410" y="1918"/>
                      <a:pt x="1969" y="1918"/>
                    </a:cubicBezTo>
                    <a:cubicBezTo>
                      <a:pt x="1810" y="1918"/>
                      <a:pt x="1618" y="1892"/>
                      <a:pt x="1370" y="1849"/>
                    </a:cubicBezTo>
                    <a:cubicBezTo>
                      <a:pt x="1311" y="1839"/>
                      <a:pt x="1257" y="1835"/>
                      <a:pt x="1206" y="1835"/>
                    </a:cubicBezTo>
                    <a:cubicBezTo>
                      <a:pt x="662" y="1835"/>
                      <a:pt x="540" y="2362"/>
                      <a:pt x="457" y="2717"/>
                    </a:cubicBezTo>
                    <a:cubicBezTo>
                      <a:pt x="358" y="3112"/>
                      <a:pt x="310" y="3251"/>
                      <a:pt x="135" y="3251"/>
                    </a:cubicBezTo>
                    <a:cubicBezTo>
                      <a:pt x="109" y="3251"/>
                      <a:pt x="79" y="3248"/>
                      <a:pt x="46" y="3242"/>
                    </a:cubicBezTo>
                    <a:lnTo>
                      <a:pt x="0" y="3630"/>
                    </a:lnTo>
                    <a:cubicBezTo>
                      <a:pt x="46" y="3630"/>
                      <a:pt x="68" y="3652"/>
                      <a:pt x="114" y="3652"/>
                    </a:cubicBezTo>
                    <a:cubicBezTo>
                      <a:pt x="639" y="3652"/>
                      <a:pt x="753" y="3127"/>
                      <a:pt x="822" y="2785"/>
                    </a:cubicBezTo>
                    <a:cubicBezTo>
                      <a:pt x="921" y="2369"/>
                      <a:pt x="985" y="2228"/>
                      <a:pt x="1195" y="2228"/>
                    </a:cubicBezTo>
                    <a:cubicBezTo>
                      <a:pt x="1227" y="2228"/>
                      <a:pt x="1262" y="2231"/>
                      <a:pt x="1301" y="2237"/>
                    </a:cubicBezTo>
                    <a:cubicBezTo>
                      <a:pt x="1557" y="2281"/>
                      <a:pt x="1771" y="2306"/>
                      <a:pt x="1956" y="2306"/>
                    </a:cubicBezTo>
                    <a:cubicBezTo>
                      <a:pt x="2546" y="2306"/>
                      <a:pt x="2851" y="2048"/>
                      <a:pt x="3355" y="1301"/>
                    </a:cubicBezTo>
                    <a:cubicBezTo>
                      <a:pt x="3566" y="998"/>
                      <a:pt x="3815" y="908"/>
                      <a:pt x="4076" y="908"/>
                    </a:cubicBezTo>
                    <a:cubicBezTo>
                      <a:pt x="4266" y="908"/>
                      <a:pt x="4463" y="956"/>
                      <a:pt x="4656" y="1005"/>
                    </a:cubicBezTo>
                    <a:cubicBezTo>
                      <a:pt x="4824" y="1042"/>
                      <a:pt x="4977" y="1079"/>
                      <a:pt x="5114" y="1079"/>
                    </a:cubicBezTo>
                    <a:cubicBezTo>
                      <a:pt x="5145" y="1079"/>
                      <a:pt x="5175" y="1077"/>
                      <a:pt x="5204" y="1073"/>
                    </a:cubicBezTo>
                    <a:cubicBezTo>
                      <a:pt x="5729" y="982"/>
                      <a:pt x="5935" y="206"/>
                      <a:pt x="5957" y="114"/>
                    </a:cubicBezTo>
                    <a:lnTo>
                      <a:pt x="55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Medium" panose="020B0604020202020204" charset="0"/>
                </a:endParaRPr>
              </a:p>
            </p:txBody>
          </p:sp>
        </p:grpSp>
        <p:sp>
          <p:nvSpPr>
            <p:cNvPr id="1363" name="Google Shape;1363;p27"/>
            <p:cNvSpPr txBox="1"/>
            <p:nvPr/>
          </p:nvSpPr>
          <p:spPr>
            <a:xfrm>
              <a:off x="517600" y="1418108"/>
              <a:ext cx="2244550" cy="258300"/>
            </a:xfrm>
            <a:prstGeom prst="rect">
              <a:avLst/>
            </a:prstGeom>
            <a:noFill/>
            <a:ln>
              <a:noFill/>
            </a:ln>
          </p:spPr>
          <p:txBody>
            <a:bodyPr spcFirstLastPara="1" wrap="square" lIns="91425" tIns="91425" rIns="91425" bIns="91425" anchor="ctr" anchorCtr="0">
              <a:noAutofit/>
            </a:bodyPr>
            <a:lstStyle/>
            <a:p>
              <a:pPr lvl="0" algn="r"/>
              <a:r>
                <a:rPr lang="fr-FR" sz="1600" dirty="0" smtClean="0">
                  <a:solidFill>
                    <a:schemeClr val="accent1"/>
                  </a:solidFill>
                  <a:latin typeface="Fira Sans Extra Condensed Medium" panose="020B0604020202020204" charset="0"/>
                  <a:ea typeface="Fira Sans Extra Condensed Medium"/>
                  <a:cs typeface="Fira Sans Extra Condensed Medium"/>
                  <a:sym typeface="Fira Sans Extra Condensed Medium"/>
                </a:rPr>
                <a:t>l'intégrité des </a:t>
              </a:r>
              <a:r>
                <a:rPr lang="fr-FR" sz="1600" dirty="0">
                  <a:solidFill>
                    <a:schemeClr val="accent1"/>
                  </a:solidFill>
                  <a:latin typeface="Fira Sans Extra Condensed Medium" panose="020B0604020202020204" charset="0"/>
                  <a:ea typeface="Fira Sans Extra Condensed Medium"/>
                  <a:cs typeface="Fira Sans Extra Condensed Medium"/>
                  <a:sym typeface="Fira Sans Extra Condensed Medium"/>
                </a:rPr>
                <a:t>données </a:t>
              </a:r>
              <a:endParaRPr sz="1600" dirty="0">
                <a:solidFill>
                  <a:schemeClr val="accent1"/>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1364" name="Google Shape;1364;p27"/>
            <p:cNvSpPr txBox="1"/>
            <p:nvPr/>
          </p:nvSpPr>
          <p:spPr>
            <a:xfrm>
              <a:off x="-368928" y="1633387"/>
              <a:ext cx="3082975" cy="520562"/>
            </a:xfrm>
            <a:prstGeom prst="rect">
              <a:avLst/>
            </a:prstGeom>
            <a:noFill/>
            <a:ln>
              <a:noFill/>
            </a:ln>
          </p:spPr>
          <p:txBody>
            <a:bodyPr spcFirstLastPara="1" wrap="square" lIns="91425" tIns="91425" rIns="91425" bIns="91425" anchor="ctr" anchorCtr="0">
              <a:noAutofit/>
            </a:bodyPr>
            <a:lstStyle/>
            <a:p>
              <a:pPr lvl="0" algn="r"/>
              <a:r>
                <a:rPr lang="fr-FR" sz="1200" dirty="0">
                  <a:latin typeface="Fira Sans Extra Condensed Medium" panose="020B0604020202020204" charset="0"/>
                </a:rPr>
                <a:t> </a:t>
              </a:r>
              <a:r>
                <a:rPr lang="fr-FR" sz="1200" dirty="0" smtClean="0">
                  <a:latin typeface="Fira Sans Extra Condensed Medium" panose="020B0604020202020204" charset="0"/>
                </a:rPr>
                <a:t> </a:t>
              </a:r>
              <a:r>
                <a:rPr lang="fr-FR" sz="1200" dirty="0">
                  <a:latin typeface="Fira Sans Extra Condensed Medium" panose="020B0604020202020204" charset="0"/>
                </a:rPr>
                <a:t>la cohérence, la fiabilité, et la pertinence des données</a:t>
              </a:r>
              <a:r>
                <a:rPr lang="fr-FR" sz="1200" dirty="0" smtClean="0">
                  <a:latin typeface="Fira Sans Extra Condensed Medium" panose="020B0604020202020204" charset="0"/>
                </a:rPr>
                <a:t>.</a:t>
              </a:r>
              <a:endParaRPr sz="1200" dirty="0">
                <a:solidFill>
                  <a:schemeClr val="dk1"/>
                </a:solidFill>
                <a:latin typeface="Fira Sans Extra Condensed Medium" panose="020B0604020202020204" charset="0"/>
                <a:ea typeface="Fira Sans"/>
                <a:cs typeface="Fira Sans"/>
                <a:sym typeface="Fira Sans"/>
              </a:endParaRPr>
            </a:p>
          </p:txBody>
        </p:sp>
        <p:sp>
          <p:nvSpPr>
            <p:cNvPr id="1365" name="Google Shape;1365;p27"/>
            <p:cNvSpPr txBox="1"/>
            <p:nvPr/>
          </p:nvSpPr>
          <p:spPr>
            <a:xfrm>
              <a:off x="708493" y="2535511"/>
              <a:ext cx="1933550" cy="32519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dirty="0" smtClean="0">
                  <a:solidFill>
                    <a:schemeClr val="accent2"/>
                  </a:solidFill>
                  <a:latin typeface="Fira Sans Extra Condensed Medium" panose="020B0604020202020204" charset="0"/>
                  <a:ea typeface="Fira Sans Extra Condensed Medium"/>
                  <a:cs typeface="Fira Sans Extra Condensed Medium"/>
                  <a:sym typeface="Fira Sans Extra Condensed Medium"/>
                </a:rPr>
                <a:t>Relation-Jointure</a:t>
              </a:r>
              <a:endParaRPr sz="1600" dirty="0">
                <a:solidFill>
                  <a:schemeClr val="accent2"/>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1366" name="Google Shape;1366;p27"/>
            <p:cNvSpPr txBox="1"/>
            <p:nvPr/>
          </p:nvSpPr>
          <p:spPr>
            <a:xfrm>
              <a:off x="397493" y="2855928"/>
              <a:ext cx="2244550" cy="377400"/>
            </a:xfrm>
            <a:prstGeom prst="rect">
              <a:avLst/>
            </a:prstGeom>
            <a:noFill/>
            <a:ln>
              <a:noFill/>
            </a:ln>
          </p:spPr>
          <p:txBody>
            <a:bodyPr spcFirstLastPara="1" wrap="square" lIns="91425" tIns="91425" rIns="91425" bIns="91425" anchor="ctr" anchorCtr="0">
              <a:noAutofit/>
            </a:bodyPr>
            <a:lstStyle/>
            <a:p>
              <a:pPr lvl="0" algn="r"/>
              <a:r>
                <a:rPr lang="fr-FR" sz="1200" dirty="0">
                  <a:latin typeface="Fira Sans Extra Condensed Medium" panose="020B0604020202020204" charset="0"/>
                </a:rPr>
                <a:t>Jointure : Les requêtes SQL permettent la clause JOIN</a:t>
              </a:r>
              <a:endParaRPr sz="1200" dirty="0">
                <a:solidFill>
                  <a:schemeClr val="dk1"/>
                </a:solidFill>
                <a:latin typeface="Fira Sans Extra Condensed Medium" panose="020B0604020202020204" charset="0"/>
                <a:ea typeface="Fira Sans"/>
                <a:cs typeface="Fira Sans"/>
                <a:sym typeface="Fira Sans"/>
              </a:endParaRPr>
            </a:p>
          </p:txBody>
        </p:sp>
        <p:sp>
          <p:nvSpPr>
            <p:cNvPr id="1367" name="Google Shape;1367;p27"/>
            <p:cNvSpPr txBox="1"/>
            <p:nvPr/>
          </p:nvSpPr>
          <p:spPr>
            <a:xfrm>
              <a:off x="673100" y="3501870"/>
              <a:ext cx="193355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600" dirty="0">
                  <a:solidFill>
                    <a:schemeClr val="accent3"/>
                  </a:solidFill>
                  <a:latin typeface="Fira Sans Extra Condensed Medium" panose="020B0604020202020204" charset="0"/>
                  <a:ea typeface="Fira Sans Extra Condensed Medium"/>
                  <a:cs typeface="Fira Sans Extra Condensed Medium"/>
                  <a:sym typeface="Fira Sans Extra Condensed Medium"/>
                </a:rPr>
                <a:t>S</a:t>
              </a:r>
              <a:r>
                <a:rPr lang="fr-FR" sz="1600" dirty="0" smtClean="0">
                  <a:solidFill>
                    <a:schemeClr val="accent3"/>
                  </a:solidFill>
                  <a:latin typeface="Fira Sans Extra Condensed Medium" panose="020B0604020202020204" charset="0"/>
                  <a:ea typeface="Fira Sans Extra Condensed Medium"/>
                  <a:cs typeface="Fira Sans Extra Condensed Medium"/>
                  <a:sym typeface="Fira Sans Extra Condensed Medium"/>
                </a:rPr>
                <a:t>tructure</a:t>
              </a:r>
              <a:endParaRPr sz="1600" dirty="0">
                <a:solidFill>
                  <a:schemeClr val="accent3"/>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1368" name="Google Shape;1368;p27"/>
            <p:cNvSpPr txBox="1"/>
            <p:nvPr/>
          </p:nvSpPr>
          <p:spPr>
            <a:xfrm>
              <a:off x="-250432" y="3886724"/>
              <a:ext cx="2892475" cy="373426"/>
            </a:xfrm>
            <a:prstGeom prst="rect">
              <a:avLst/>
            </a:prstGeom>
            <a:noFill/>
            <a:ln>
              <a:noFill/>
            </a:ln>
          </p:spPr>
          <p:txBody>
            <a:bodyPr spcFirstLastPara="1" wrap="square" lIns="91425" tIns="91425" rIns="91425" bIns="91425" anchor="ctr" anchorCtr="0">
              <a:noAutofit/>
            </a:bodyPr>
            <a:lstStyle/>
            <a:p>
              <a:pPr lvl="0" algn="r"/>
              <a:r>
                <a:rPr lang="fr-FR" sz="1100" dirty="0" smtClean="0">
                  <a:latin typeface="Fira Sans Extra Condensed Medium" panose="020B0604020202020204" charset="0"/>
                </a:rPr>
                <a:t>Un Schéma(table…) </a:t>
              </a:r>
              <a:r>
                <a:rPr lang="fr-FR" sz="1100" dirty="0">
                  <a:latin typeface="Fira Sans Extra Condensed Medium" panose="020B0604020202020204" charset="0"/>
                </a:rPr>
                <a:t>de </a:t>
              </a:r>
              <a:r>
                <a:rPr lang="fr-FR" sz="1100" dirty="0" smtClean="0">
                  <a:latin typeface="Fira Sans Extra Condensed Medium" panose="020B0604020202020204" charset="0"/>
                </a:rPr>
                <a:t>doit </a:t>
              </a:r>
              <a:r>
                <a:rPr lang="fr-FR" sz="1100" dirty="0">
                  <a:latin typeface="Fira Sans Extra Condensed Medium" panose="020B0604020202020204" charset="0"/>
                </a:rPr>
                <a:t>être conçu pour pouvoir manipuler des données</a:t>
              </a:r>
              <a:endParaRPr sz="1100" dirty="0">
                <a:solidFill>
                  <a:schemeClr val="dk1"/>
                </a:solidFill>
                <a:latin typeface="Fira Sans Extra Condensed Medium" panose="020B0604020202020204" charset="0"/>
                <a:ea typeface="Fira Sans"/>
                <a:cs typeface="Fira Sans"/>
                <a:sym typeface="Fira Sans"/>
              </a:endParaRPr>
            </a:p>
          </p:txBody>
        </p:sp>
        <p:sp>
          <p:nvSpPr>
            <p:cNvPr id="1369" name="Google Shape;1369;p27"/>
            <p:cNvSpPr txBox="1"/>
            <p:nvPr/>
          </p:nvSpPr>
          <p:spPr>
            <a:xfrm>
              <a:off x="6893324" y="1106548"/>
              <a:ext cx="2060175" cy="580702"/>
            </a:xfrm>
            <a:prstGeom prst="rect">
              <a:avLst/>
            </a:prstGeom>
            <a:noFill/>
            <a:ln>
              <a:noFill/>
            </a:ln>
          </p:spPr>
          <p:txBody>
            <a:bodyPr spcFirstLastPara="1" wrap="square" lIns="91425" tIns="91425" rIns="91425" bIns="91425" anchor="ctr" anchorCtr="0">
              <a:noAutofit/>
            </a:bodyPr>
            <a:lstStyle/>
            <a:p>
              <a:pPr lvl="0"/>
              <a:r>
                <a:rPr lang="fr-FR" sz="1600" dirty="0" smtClean="0">
                  <a:solidFill>
                    <a:schemeClr val="accent4"/>
                  </a:solidFill>
                  <a:latin typeface="Fira Sans Extra Condensed Medium" panose="020B0604020202020204" charset="0"/>
                  <a:ea typeface="Fira Sans Extra Condensed Medium"/>
                  <a:cs typeface="Fira Sans Extra Condensed Medium"/>
                  <a:sym typeface="Fira Sans Extra Condensed Medium"/>
                </a:rPr>
                <a:t>Langage de </a:t>
              </a:r>
              <a:r>
                <a:rPr lang="fr-FR" sz="1600" dirty="0">
                  <a:solidFill>
                    <a:schemeClr val="accent4"/>
                  </a:solidFill>
                  <a:latin typeface="Fira Sans Extra Condensed Medium" panose="020B0604020202020204" charset="0"/>
                  <a:ea typeface="Fira Sans Extra Condensed Medium"/>
                  <a:cs typeface="Fira Sans Extra Condensed Medium"/>
                  <a:sym typeface="Fira Sans Extra Condensed Medium"/>
                </a:rPr>
                <a:t>requête </a:t>
              </a:r>
              <a:r>
                <a:rPr lang="fr-FR" sz="1600" dirty="0" smtClean="0">
                  <a:solidFill>
                    <a:schemeClr val="accent4"/>
                  </a:solidFill>
                  <a:latin typeface="Fira Sans Extra Condensed Medium" panose="020B0604020202020204" charset="0"/>
                  <a:ea typeface="Fira Sans Extra Condensed Medium"/>
                  <a:cs typeface="Fira Sans Extra Condensed Medium"/>
                  <a:sym typeface="Fira Sans Extra Condensed Medium"/>
                </a:rPr>
                <a:t>structuré et puissant </a:t>
              </a:r>
              <a:endParaRPr sz="1600" dirty="0">
                <a:solidFill>
                  <a:schemeClr val="accent4"/>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1370" name="Google Shape;1370;p27"/>
            <p:cNvSpPr txBox="1"/>
            <p:nvPr/>
          </p:nvSpPr>
          <p:spPr>
            <a:xfrm>
              <a:off x="6893325" y="1760650"/>
              <a:ext cx="1793700" cy="377400"/>
            </a:xfrm>
            <a:prstGeom prst="rect">
              <a:avLst/>
            </a:prstGeom>
            <a:noFill/>
            <a:ln>
              <a:noFill/>
            </a:ln>
          </p:spPr>
          <p:txBody>
            <a:bodyPr spcFirstLastPara="1" wrap="square" lIns="91425" tIns="91425" rIns="91425" bIns="91425" anchor="ctr" anchorCtr="0">
              <a:noAutofit/>
            </a:bodyPr>
            <a:lstStyle/>
            <a:p>
              <a:pPr lvl="0"/>
              <a:r>
                <a:rPr lang="fr-FR" sz="1200" b="1" dirty="0" smtClean="0"/>
                <a:t>requêtes </a:t>
              </a:r>
              <a:r>
                <a:rPr lang="fr-FR" sz="1200" b="1" dirty="0"/>
                <a:t>complexes</a:t>
              </a:r>
              <a:endParaRPr sz="1200" dirty="0">
                <a:solidFill>
                  <a:schemeClr val="dk1"/>
                </a:solidFill>
                <a:latin typeface="Fira Sans Extra Condensed Medium" panose="020B0604020202020204" charset="0"/>
                <a:ea typeface="Fira Sans"/>
                <a:cs typeface="Fira Sans"/>
                <a:sym typeface="Fira Sans"/>
              </a:endParaRPr>
            </a:p>
          </p:txBody>
        </p:sp>
        <p:sp>
          <p:nvSpPr>
            <p:cNvPr id="1371" name="Google Shape;1371;p27"/>
            <p:cNvSpPr txBox="1"/>
            <p:nvPr/>
          </p:nvSpPr>
          <p:spPr>
            <a:xfrm>
              <a:off x="6904635" y="2541937"/>
              <a:ext cx="1888562" cy="25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600" dirty="0" smtClean="0">
                  <a:solidFill>
                    <a:schemeClr val="accent5"/>
                  </a:solidFill>
                  <a:latin typeface="Fira Sans Extra Condensed Medium" panose="020B0604020202020204" charset="0"/>
                  <a:ea typeface="Fira Sans Extra Condensed Medium"/>
                  <a:cs typeface="Fira Sans Extra Condensed Medium"/>
                  <a:sym typeface="Fira Sans Extra Condensed Medium"/>
                </a:rPr>
                <a:t>Exploitation des Vues</a:t>
              </a:r>
              <a:endParaRPr sz="1600" dirty="0">
                <a:solidFill>
                  <a:schemeClr val="accent5"/>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1372" name="Google Shape;1372;p27"/>
            <p:cNvSpPr txBox="1"/>
            <p:nvPr/>
          </p:nvSpPr>
          <p:spPr>
            <a:xfrm>
              <a:off x="6904635" y="2764920"/>
              <a:ext cx="2193525" cy="597736"/>
            </a:xfrm>
            <a:prstGeom prst="rect">
              <a:avLst/>
            </a:prstGeom>
            <a:noFill/>
            <a:ln>
              <a:noFill/>
            </a:ln>
          </p:spPr>
          <p:txBody>
            <a:bodyPr spcFirstLastPara="1" wrap="square" lIns="91425" tIns="91425" rIns="91425" bIns="91425" anchor="ctr" anchorCtr="0">
              <a:noAutofit/>
            </a:bodyPr>
            <a:lstStyle/>
            <a:p>
              <a:pPr lvl="0"/>
              <a:r>
                <a:rPr lang="fr-FR" sz="1200" dirty="0">
                  <a:latin typeface="Fira Sans Extra Condensed Medium" panose="020B0604020202020204" charset="0"/>
                </a:rPr>
                <a:t> masquer certaines </a:t>
              </a:r>
              <a:r>
                <a:rPr lang="fr-FR" sz="1200" dirty="0" smtClean="0">
                  <a:latin typeface="Fira Sans Extra Condensed Medium" panose="020B0604020202020204" charset="0"/>
                </a:rPr>
                <a:t>données,</a:t>
              </a:r>
              <a:r>
                <a:rPr lang="fr-FR" sz="1200" dirty="0">
                  <a:latin typeface="Fira Sans Extra Condensed Medium" panose="020B0604020202020204" charset="0"/>
                </a:rPr>
                <a:t> regroupements de données (somme, moyenne…) </a:t>
              </a:r>
              <a:endParaRPr sz="1200" dirty="0">
                <a:solidFill>
                  <a:schemeClr val="dk1"/>
                </a:solidFill>
                <a:latin typeface="Fira Sans Extra Condensed Medium" panose="020B0604020202020204" charset="0"/>
                <a:ea typeface="Fira Sans"/>
                <a:cs typeface="Fira Sans"/>
                <a:sym typeface="Fira Sans"/>
              </a:endParaRPr>
            </a:p>
          </p:txBody>
        </p:sp>
        <p:sp>
          <p:nvSpPr>
            <p:cNvPr id="1374" name="Google Shape;1374;p27"/>
            <p:cNvSpPr txBox="1"/>
            <p:nvPr/>
          </p:nvSpPr>
          <p:spPr>
            <a:xfrm>
              <a:off x="6904635" y="3998149"/>
              <a:ext cx="1793700" cy="37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dk1"/>
                </a:solidFill>
                <a:latin typeface="Fira Sans Extra Condensed Medium" panose="020B0604020202020204" charset="0"/>
                <a:ea typeface="Fira Sans"/>
                <a:cs typeface="Fira Sans"/>
                <a:sym typeface="Fira Sans"/>
              </a:endParaRPr>
            </a:p>
          </p:txBody>
        </p:sp>
        <p:sp>
          <p:nvSpPr>
            <p:cNvPr id="1375" name="Google Shape;1375;p27"/>
            <p:cNvSpPr/>
            <p:nvPr/>
          </p:nvSpPr>
          <p:spPr>
            <a:xfrm>
              <a:off x="449350" y="1857525"/>
              <a:ext cx="4019250" cy="350550"/>
            </a:xfrm>
            <a:custGeom>
              <a:avLst/>
              <a:gdLst/>
              <a:ahLst/>
              <a:cxnLst/>
              <a:rect l="l" t="t" r="r" b="b"/>
              <a:pathLst>
                <a:path w="160770" h="14022" extrusionOk="0">
                  <a:moveTo>
                    <a:pt x="0" y="14022"/>
                  </a:moveTo>
                  <a:lnTo>
                    <a:pt x="73316" y="14022"/>
                  </a:lnTo>
                  <a:lnTo>
                    <a:pt x="160770" y="0"/>
                  </a:lnTo>
                </a:path>
              </a:pathLst>
            </a:custGeom>
            <a:noFill/>
            <a:ln w="19050" cap="flat" cmpd="sng">
              <a:solidFill>
                <a:schemeClr val="accent2"/>
              </a:solidFill>
              <a:prstDash val="solid"/>
              <a:round/>
              <a:headEnd type="oval" w="med" len="med"/>
              <a:tailEnd type="none" w="med" len="med"/>
            </a:ln>
          </p:spPr>
        </p:sp>
        <p:sp>
          <p:nvSpPr>
            <p:cNvPr id="1376" name="Google Shape;1376;p27"/>
            <p:cNvSpPr/>
            <p:nvPr/>
          </p:nvSpPr>
          <p:spPr>
            <a:xfrm>
              <a:off x="449350" y="2971200"/>
              <a:ext cx="4019250" cy="350550"/>
            </a:xfrm>
            <a:custGeom>
              <a:avLst/>
              <a:gdLst/>
              <a:ahLst/>
              <a:cxnLst/>
              <a:rect l="l" t="t" r="r" b="b"/>
              <a:pathLst>
                <a:path w="160770" h="14022" extrusionOk="0">
                  <a:moveTo>
                    <a:pt x="0" y="14022"/>
                  </a:moveTo>
                  <a:lnTo>
                    <a:pt x="73316" y="14022"/>
                  </a:lnTo>
                  <a:lnTo>
                    <a:pt x="160770" y="0"/>
                  </a:lnTo>
                </a:path>
              </a:pathLst>
            </a:custGeom>
            <a:noFill/>
            <a:ln w="19050" cap="flat" cmpd="sng">
              <a:solidFill>
                <a:schemeClr val="accent2"/>
              </a:solidFill>
              <a:prstDash val="solid"/>
              <a:round/>
              <a:headEnd type="oval" w="med" len="med"/>
              <a:tailEnd type="none" w="med" len="med"/>
            </a:ln>
          </p:spPr>
        </p:sp>
        <p:sp>
          <p:nvSpPr>
            <p:cNvPr id="1377" name="Google Shape;1377;p27"/>
            <p:cNvSpPr/>
            <p:nvPr/>
          </p:nvSpPr>
          <p:spPr>
            <a:xfrm>
              <a:off x="449350" y="4119873"/>
              <a:ext cx="2813160" cy="315552"/>
            </a:xfrm>
            <a:custGeom>
              <a:avLst/>
              <a:gdLst/>
              <a:ahLst/>
              <a:cxnLst/>
              <a:rect l="l" t="t" r="r" b="b"/>
              <a:pathLst>
                <a:path w="160770" h="14022" extrusionOk="0">
                  <a:moveTo>
                    <a:pt x="0" y="14022"/>
                  </a:moveTo>
                  <a:lnTo>
                    <a:pt x="73316" y="14022"/>
                  </a:lnTo>
                  <a:lnTo>
                    <a:pt x="160770" y="0"/>
                  </a:lnTo>
                </a:path>
              </a:pathLst>
            </a:custGeom>
            <a:noFill/>
            <a:ln w="19050" cap="flat" cmpd="sng">
              <a:solidFill>
                <a:schemeClr val="accent2"/>
              </a:solidFill>
              <a:prstDash val="solid"/>
              <a:round/>
              <a:headEnd type="oval" w="med" len="med"/>
              <a:tailEnd type="none" w="med" len="med"/>
            </a:ln>
          </p:spPr>
        </p:sp>
        <p:sp>
          <p:nvSpPr>
            <p:cNvPr id="1378" name="Google Shape;1378;p27"/>
            <p:cNvSpPr/>
            <p:nvPr/>
          </p:nvSpPr>
          <p:spPr>
            <a:xfrm flipH="1">
              <a:off x="4667775" y="1857525"/>
              <a:ext cx="4019250" cy="350550"/>
            </a:xfrm>
            <a:custGeom>
              <a:avLst/>
              <a:gdLst/>
              <a:ahLst/>
              <a:cxnLst/>
              <a:rect l="l" t="t" r="r" b="b"/>
              <a:pathLst>
                <a:path w="160770" h="14022" extrusionOk="0">
                  <a:moveTo>
                    <a:pt x="0" y="14022"/>
                  </a:moveTo>
                  <a:lnTo>
                    <a:pt x="73316" y="14022"/>
                  </a:lnTo>
                  <a:lnTo>
                    <a:pt x="160770" y="0"/>
                  </a:lnTo>
                </a:path>
              </a:pathLst>
            </a:custGeom>
            <a:noFill/>
            <a:ln w="19050" cap="flat" cmpd="sng">
              <a:solidFill>
                <a:schemeClr val="accent2"/>
              </a:solidFill>
              <a:prstDash val="solid"/>
              <a:round/>
              <a:headEnd type="oval" w="med" len="med"/>
              <a:tailEnd type="none" w="med" len="med"/>
            </a:ln>
          </p:spPr>
        </p:sp>
        <p:sp>
          <p:nvSpPr>
            <p:cNvPr id="1379" name="Google Shape;1379;p27"/>
            <p:cNvSpPr/>
            <p:nvPr/>
          </p:nvSpPr>
          <p:spPr>
            <a:xfrm flipH="1">
              <a:off x="4667775" y="2971200"/>
              <a:ext cx="4019250" cy="530670"/>
            </a:xfrm>
            <a:custGeom>
              <a:avLst/>
              <a:gdLst/>
              <a:ahLst/>
              <a:cxnLst/>
              <a:rect l="l" t="t" r="r" b="b"/>
              <a:pathLst>
                <a:path w="160770" h="14022" extrusionOk="0">
                  <a:moveTo>
                    <a:pt x="0" y="14022"/>
                  </a:moveTo>
                  <a:lnTo>
                    <a:pt x="73316" y="14022"/>
                  </a:lnTo>
                  <a:lnTo>
                    <a:pt x="160770" y="0"/>
                  </a:lnTo>
                </a:path>
              </a:pathLst>
            </a:custGeom>
            <a:noFill/>
            <a:ln w="19050" cap="flat" cmpd="sng">
              <a:solidFill>
                <a:schemeClr val="accent2"/>
              </a:solidFill>
              <a:prstDash val="solid"/>
              <a:round/>
              <a:headEnd type="oval" w="med" len="med"/>
              <a:tailEnd type="none" w="med" len="med"/>
            </a:ln>
          </p:spPr>
        </p:sp>
      </p:grpSp>
      <p:pic>
        <p:nvPicPr>
          <p:cNvPr id="2" name="Image 1"/>
          <p:cNvPicPr>
            <a:picLocks noChangeAspect="1"/>
          </p:cNvPicPr>
          <p:nvPr/>
        </p:nvPicPr>
        <p:blipFill>
          <a:blip r:embed="rId3"/>
          <a:stretch>
            <a:fillRect/>
          </a:stretch>
        </p:blipFill>
        <p:spPr>
          <a:xfrm>
            <a:off x="3116408" y="1539760"/>
            <a:ext cx="3060701" cy="2486139"/>
          </a:xfrm>
          <a:prstGeom prst="rect">
            <a:avLst/>
          </a:prstGeom>
        </p:spPr>
      </p:pic>
      <p:pic>
        <p:nvPicPr>
          <p:cNvPr id="2054" name="Picture 6" descr="icône Database Postgres en PNG, ICO ou ICNS | Icônes vectorielles gratui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5531" y="4021689"/>
            <a:ext cx="938026" cy="93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5795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SQLAlchemy Tutorial with Python by Vinay Kudar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5804" y="3243600"/>
            <a:ext cx="1288428" cy="515371"/>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a:xfrm>
            <a:off x="1937874" y="0"/>
            <a:ext cx="5320175" cy="831849"/>
          </a:xfrm>
        </p:spPr>
        <p:txBody>
          <a:bodyPr/>
          <a:lstStyle/>
          <a:p>
            <a:r>
              <a:rPr lang="fr-FR" dirty="0" smtClean="0">
                <a:solidFill>
                  <a:srgbClr val="17C2CB"/>
                </a:solidFill>
              </a:rPr>
              <a:t>Choix technique- </a:t>
            </a:r>
            <a:br>
              <a:rPr lang="fr-FR" dirty="0" smtClean="0">
                <a:solidFill>
                  <a:srgbClr val="17C2CB"/>
                </a:solidFill>
              </a:rPr>
            </a:br>
            <a:r>
              <a:rPr lang="fr-FR" dirty="0" smtClean="0">
                <a:solidFill>
                  <a:srgbClr val="17C2CB"/>
                </a:solidFill>
              </a:rPr>
              <a:t>ORM :SQLALCHEMY</a:t>
            </a:r>
            <a:endParaRPr lang="fr-FR" dirty="0">
              <a:solidFill>
                <a:srgbClr val="17C2CB"/>
              </a:solidFill>
            </a:endParaRPr>
          </a:p>
        </p:txBody>
      </p:sp>
      <p:grpSp>
        <p:nvGrpSpPr>
          <p:cNvPr id="5" name="Google Shape;1302;p27"/>
          <p:cNvGrpSpPr/>
          <p:nvPr/>
        </p:nvGrpSpPr>
        <p:grpSpPr>
          <a:xfrm>
            <a:off x="-74053" y="1056543"/>
            <a:ext cx="8977975" cy="3297723"/>
            <a:chOff x="-547943" y="1380393"/>
            <a:chExt cx="9492967" cy="3297723"/>
          </a:xfrm>
        </p:grpSpPr>
        <p:grpSp>
          <p:nvGrpSpPr>
            <p:cNvPr id="6" name="Google Shape;1303;p27"/>
            <p:cNvGrpSpPr/>
            <p:nvPr/>
          </p:nvGrpSpPr>
          <p:grpSpPr>
            <a:xfrm>
              <a:off x="3393435" y="1803567"/>
              <a:ext cx="2030644" cy="2874549"/>
              <a:chOff x="909175" y="3041525"/>
              <a:chExt cx="1330175" cy="1882975"/>
            </a:xfrm>
          </p:grpSpPr>
          <p:sp>
            <p:nvSpPr>
              <p:cNvPr id="23" name="Google Shape;1322;p27"/>
              <p:cNvSpPr/>
              <p:nvPr/>
            </p:nvSpPr>
            <p:spPr>
              <a:xfrm>
                <a:off x="1485525" y="3374900"/>
                <a:ext cx="41675" cy="21000"/>
              </a:xfrm>
              <a:custGeom>
                <a:avLst/>
                <a:gdLst/>
                <a:ahLst/>
                <a:cxnLst/>
                <a:rect l="l" t="t" r="r" b="b"/>
                <a:pathLst>
                  <a:path w="1667" h="840" extrusionOk="0">
                    <a:moveTo>
                      <a:pt x="200" y="0"/>
                    </a:moveTo>
                    <a:cubicBezTo>
                      <a:pt x="128" y="0"/>
                      <a:pt x="57" y="47"/>
                      <a:pt x="23" y="132"/>
                    </a:cubicBezTo>
                    <a:cubicBezTo>
                      <a:pt x="0" y="223"/>
                      <a:pt x="46" y="337"/>
                      <a:pt x="137" y="360"/>
                    </a:cubicBezTo>
                    <a:lnTo>
                      <a:pt x="1392" y="817"/>
                    </a:lnTo>
                    <a:cubicBezTo>
                      <a:pt x="1415" y="840"/>
                      <a:pt x="1438" y="840"/>
                      <a:pt x="1461" y="840"/>
                    </a:cubicBezTo>
                    <a:cubicBezTo>
                      <a:pt x="1529" y="840"/>
                      <a:pt x="1598" y="794"/>
                      <a:pt x="1621" y="703"/>
                    </a:cubicBezTo>
                    <a:cubicBezTo>
                      <a:pt x="1666" y="611"/>
                      <a:pt x="1621" y="497"/>
                      <a:pt x="1507" y="452"/>
                    </a:cubicBezTo>
                    <a:lnTo>
                      <a:pt x="274" y="18"/>
                    </a:lnTo>
                    <a:cubicBezTo>
                      <a:pt x="250" y="6"/>
                      <a:pt x="225" y="0"/>
                      <a:pt x="200" y="0"/>
                    </a:cubicBezTo>
                    <a:close/>
                  </a:path>
                </a:pathLst>
              </a:custGeom>
              <a:solidFill>
                <a:srgbClr val="FFF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Medium" panose="020B0604020202020204" charset="0"/>
                </a:endParaRPr>
              </a:p>
            </p:txBody>
          </p:sp>
          <p:sp>
            <p:nvSpPr>
              <p:cNvPr id="24" name="Google Shape;1323;p27"/>
              <p:cNvSpPr/>
              <p:nvPr/>
            </p:nvSpPr>
            <p:spPr>
              <a:xfrm>
                <a:off x="1877550" y="3351000"/>
                <a:ext cx="53650" cy="22650"/>
              </a:xfrm>
              <a:custGeom>
                <a:avLst/>
                <a:gdLst/>
                <a:ahLst/>
                <a:cxnLst/>
                <a:rect l="l" t="t" r="r" b="b"/>
                <a:pathLst>
                  <a:path w="2146" h="906" extrusionOk="0">
                    <a:moveTo>
                      <a:pt x="1934" y="1"/>
                    </a:moveTo>
                    <a:cubicBezTo>
                      <a:pt x="1913" y="1"/>
                      <a:pt x="1892" y="5"/>
                      <a:pt x="1872" y="15"/>
                    </a:cubicBezTo>
                    <a:lnTo>
                      <a:pt x="160" y="540"/>
                    </a:lnTo>
                    <a:cubicBezTo>
                      <a:pt x="69" y="563"/>
                      <a:pt x="0" y="677"/>
                      <a:pt x="46" y="791"/>
                    </a:cubicBezTo>
                    <a:cubicBezTo>
                      <a:pt x="69" y="860"/>
                      <a:pt x="137" y="905"/>
                      <a:pt x="228" y="905"/>
                    </a:cubicBezTo>
                    <a:lnTo>
                      <a:pt x="274" y="905"/>
                    </a:lnTo>
                    <a:lnTo>
                      <a:pt x="1986" y="380"/>
                    </a:lnTo>
                    <a:cubicBezTo>
                      <a:pt x="2077" y="335"/>
                      <a:pt x="2146" y="244"/>
                      <a:pt x="2100" y="129"/>
                    </a:cubicBezTo>
                    <a:cubicBezTo>
                      <a:pt x="2082" y="58"/>
                      <a:pt x="2009" y="1"/>
                      <a:pt x="1934" y="1"/>
                    </a:cubicBezTo>
                    <a:close/>
                  </a:path>
                </a:pathLst>
              </a:custGeom>
              <a:solidFill>
                <a:srgbClr val="FFF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Medium" panose="020B0604020202020204" charset="0"/>
                </a:endParaRPr>
              </a:p>
            </p:txBody>
          </p:sp>
          <p:sp>
            <p:nvSpPr>
              <p:cNvPr id="25" name="Google Shape;1327;p27"/>
              <p:cNvSpPr/>
              <p:nvPr/>
            </p:nvSpPr>
            <p:spPr>
              <a:xfrm>
                <a:off x="1672100" y="3395300"/>
                <a:ext cx="62225" cy="15450"/>
              </a:xfrm>
              <a:custGeom>
                <a:avLst/>
                <a:gdLst/>
                <a:ahLst/>
                <a:cxnLst/>
                <a:rect l="l" t="t" r="r" b="b"/>
                <a:pathLst>
                  <a:path w="2489" h="618" extrusionOk="0">
                    <a:moveTo>
                      <a:pt x="2261" y="1"/>
                    </a:moveTo>
                    <a:lnTo>
                      <a:pt x="184" y="229"/>
                    </a:lnTo>
                    <a:cubicBezTo>
                      <a:pt x="92" y="229"/>
                      <a:pt x="1" y="320"/>
                      <a:pt x="24" y="434"/>
                    </a:cubicBezTo>
                    <a:cubicBezTo>
                      <a:pt x="24" y="526"/>
                      <a:pt x="115" y="617"/>
                      <a:pt x="206" y="617"/>
                    </a:cubicBezTo>
                    <a:cubicBezTo>
                      <a:pt x="229" y="617"/>
                      <a:pt x="229" y="617"/>
                      <a:pt x="229" y="594"/>
                    </a:cubicBezTo>
                    <a:lnTo>
                      <a:pt x="2306" y="389"/>
                    </a:lnTo>
                    <a:cubicBezTo>
                      <a:pt x="2420" y="389"/>
                      <a:pt x="2489" y="298"/>
                      <a:pt x="2489" y="183"/>
                    </a:cubicBezTo>
                    <a:cubicBezTo>
                      <a:pt x="2466" y="69"/>
                      <a:pt x="2375" y="1"/>
                      <a:pt x="2261" y="1"/>
                    </a:cubicBezTo>
                    <a:close/>
                  </a:path>
                </a:pathLst>
              </a:custGeom>
              <a:solidFill>
                <a:srgbClr val="FFF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Medium" panose="020B0604020202020204" charset="0"/>
                </a:endParaRPr>
              </a:p>
            </p:txBody>
          </p:sp>
          <p:sp>
            <p:nvSpPr>
              <p:cNvPr id="26" name="Google Shape;1342;p27"/>
              <p:cNvSpPr/>
              <p:nvPr/>
            </p:nvSpPr>
            <p:spPr>
              <a:xfrm>
                <a:off x="1403925" y="4405550"/>
                <a:ext cx="441675" cy="518950"/>
              </a:xfrm>
              <a:custGeom>
                <a:avLst/>
                <a:gdLst/>
                <a:ahLst/>
                <a:cxnLst/>
                <a:rect l="l" t="t" r="r" b="b"/>
                <a:pathLst>
                  <a:path w="17667" h="20758" extrusionOk="0">
                    <a:moveTo>
                      <a:pt x="7760" y="1"/>
                    </a:moveTo>
                    <a:cubicBezTo>
                      <a:pt x="7392" y="1"/>
                      <a:pt x="7131" y="133"/>
                      <a:pt x="7007" y="402"/>
                    </a:cubicBezTo>
                    <a:cubicBezTo>
                      <a:pt x="7007" y="402"/>
                      <a:pt x="0" y="15878"/>
                      <a:pt x="2579" y="17955"/>
                    </a:cubicBezTo>
                    <a:cubicBezTo>
                      <a:pt x="5159" y="20032"/>
                      <a:pt x="7236" y="18663"/>
                      <a:pt x="9518" y="20009"/>
                    </a:cubicBezTo>
                    <a:cubicBezTo>
                      <a:pt x="10416" y="20539"/>
                      <a:pt x="11299" y="20758"/>
                      <a:pt x="12153" y="20758"/>
                    </a:cubicBezTo>
                    <a:cubicBezTo>
                      <a:pt x="13471" y="20758"/>
                      <a:pt x="14719" y="20236"/>
                      <a:pt x="15841" y="19530"/>
                    </a:cubicBezTo>
                    <a:cubicBezTo>
                      <a:pt x="17667" y="18343"/>
                      <a:pt x="12896" y="2959"/>
                      <a:pt x="10911" y="1475"/>
                    </a:cubicBezTo>
                    <a:cubicBezTo>
                      <a:pt x="9611" y="508"/>
                      <a:pt x="8481" y="1"/>
                      <a:pt x="7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Medium" panose="020B0604020202020204" charset="0"/>
                </a:endParaRPr>
              </a:p>
            </p:txBody>
          </p:sp>
          <p:sp>
            <p:nvSpPr>
              <p:cNvPr id="27" name="Google Shape;1345;p27"/>
              <p:cNvSpPr/>
              <p:nvPr/>
            </p:nvSpPr>
            <p:spPr>
              <a:xfrm>
                <a:off x="1718325" y="3471775"/>
                <a:ext cx="24750" cy="17925"/>
              </a:xfrm>
              <a:custGeom>
                <a:avLst/>
                <a:gdLst/>
                <a:ahLst/>
                <a:cxnLst/>
                <a:rect l="l" t="t" r="r" b="b"/>
                <a:pathLst>
                  <a:path w="990" h="717" extrusionOk="0">
                    <a:moveTo>
                      <a:pt x="868" y="0"/>
                    </a:moveTo>
                    <a:cubicBezTo>
                      <a:pt x="868" y="0"/>
                      <a:pt x="229" y="206"/>
                      <a:pt x="24" y="229"/>
                    </a:cubicBezTo>
                    <a:cubicBezTo>
                      <a:pt x="24" y="229"/>
                      <a:pt x="1" y="685"/>
                      <a:pt x="252" y="708"/>
                    </a:cubicBezTo>
                    <a:cubicBezTo>
                      <a:pt x="283" y="713"/>
                      <a:pt x="317" y="716"/>
                      <a:pt x="353" y="716"/>
                    </a:cubicBezTo>
                    <a:cubicBezTo>
                      <a:pt x="627" y="716"/>
                      <a:pt x="989" y="546"/>
                      <a:pt x="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Medium" panose="020B0604020202020204" charset="0"/>
                </a:endParaRPr>
              </a:p>
            </p:txBody>
          </p:sp>
          <p:sp>
            <p:nvSpPr>
              <p:cNvPr id="28" name="Google Shape;1356;p27"/>
              <p:cNvSpPr/>
              <p:nvPr/>
            </p:nvSpPr>
            <p:spPr>
              <a:xfrm>
                <a:off x="2074975" y="3657050"/>
                <a:ext cx="164375" cy="73825"/>
              </a:xfrm>
              <a:custGeom>
                <a:avLst/>
                <a:gdLst/>
                <a:ahLst/>
                <a:cxnLst/>
                <a:rect l="l" t="t" r="r" b="b"/>
                <a:pathLst>
                  <a:path w="6575" h="2953" extrusionOk="0">
                    <a:moveTo>
                      <a:pt x="757" y="1"/>
                    </a:moveTo>
                    <a:cubicBezTo>
                      <a:pt x="409" y="1"/>
                      <a:pt x="61" y="160"/>
                      <a:pt x="1" y="190"/>
                    </a:cubicBezTo>
                    <a:lnTo>
                      <a:pt x="183" y="533"/>
                    </a:lnTo>
                    <a:cubicBezTo>
                      <a:pt x="310" y="469"/>
                      <a:pt x="570" y="383"/>
                      <a:pt x="778" y="383"/>
                    </a:cubicBezTo>
                    <a:cubicBezTo>
                      <a:pt x="869" y="383"/>
                      <a:pt x="949" y="400"/>
                      <a:pt x="1005" y="441"/>
                    </a:cubicBezTo>
                    <a:cubicBezTo>
                      <a:pt x="1051" y="510"/>
                      <a:pt x="1119" y="647"/>
                      <a:pt x="1210" y="784"/>
                    </a:cubicBezTo>
                    <a:cubicBezTo>
                      <a:pt x="1400" y="1205"/>
                      <a:pt x="1706" y="1801"/>
                      <a:pt x="2470" y="1801"/>
                    </a:cubicBezTo>
                    <a:cubicBezTo>
                      <a:pt x="2533" y="1801"/>
                      <a:pt x="2601" y="1797"/>
                      <a:pt x="2671" y="1788"/>
                    </a:cubicBezTo>
                    <a:cubicBezTo>
                      <a:pt x="2879" y="1769"/>
                      <a:pt x="3050" y="1757"/>
                      <a:pt x="3196" y="1757"/>
                    </a:cubicBezTo>
                    <a:cubicBezTo>
                      <a:pt x="3755" y="1757"/>
                      <a:pt x="3934" y="1935"/>
                      <a:pt x="4315" y="2587"/>
                    </a:cubicBezTo>
                    <a:cubicBezTo>
                      <a:pt x="4474" y="2861"/>
                      <a:pt x="4680" y="2952"/>
                      <a:pt x="4885" y="2952"/>
                    </a:cubicBezTo>
                    <a:cubicBezTo>
                      <a:pt x="5136" y="2952"/>
                      <a:pt x="5365" y="2815"/>
                      <a:pt x="5570" y="2724"/>
                    </a:cubicBezTo>
                    <a:cubicBezTo>
                      <a:pt x="5792" y="2601"/>
                      <a:pt x="5934" y="2537"/>
                      <a:pt x="6035" y="2537"/>
                    </a:cubicBezTo>
                    <a:cubicBezTo>
                      <a:pt x="6122" y="2537"/>
                      <a:pt x="6179" y="2584"/>
                      <a:pt x="6232" y="2678"/>
                    </a:cubicBezTo>
                    <a:lnTo>
                      <a:pt x="6574" y="2473"/>
                    </a:lnTo>
                    <a:cubicBezTo>
                      <a:pt x="6421" y="2238"/>
                      <a:pt x="6232" y="2158"/>
                      <a:pt x="6041" y="2158"/>
                    </a:cubicBezTo>
                    <a:cubicBezTo>
                      <a:pt x="5804" y="2158"/>
                      <a:pt x="5564" y="2280"/>
                      <a:pt x="5387" y="2381"/>
                    </a:cubicBezTo>
                    <a:cubicBezTo>
                      <a:pt x="5154" y="2498"/>
                      <a:pt x="5004" y="2561"/>
                      <a:pt x="4895" y="2561"/>
                    </a:cubicBezTo>
                    <a:cubicBezTo>
                      <a:pt x="4791" y="2561"/>
                      <a:pt x="4724" y="2504"/>
                      <a:pt x="4657" y="2381"/>
                    </a:cubicBezTo>
                    <a:cubicBezTo>
                      <a:pt x="4200" y="1632"/>
                      <a:pt x="3918" y="1380"/>
                      <a:pt x="3226" y="1380"/>
                    </a:cubicBezTo>
                    <a:cubicBezTo>
                      <a:pt x="3054" y="1380"/>
                      <a:pt x="2857" y="1396"/>
                      <a:pt x="2626" y="1423"/>
                    </a:cubicBezTo>
                    <a:cubicBezTo>
                      <a:pt x="2593" y="1425"/>
                      <a:pt x="2562" y="1426"/>
                      <a:pt x="2532" y="1426"/>
                    </a:cubicBezTo>
                    <a:cubicBezTo>
                      <a:pt x="1944" y="1426"/>
                      <a:pt x="1748" y="1015"/>
                      <a:pt x="1553" y="624"/>
                    </a:cubicBezTo>
                    <a:cubicBezTo>
                      <a:pt x="1461" y="418"/>
                      <a:pt x="1370" y="259"/>
                      <a:pt x="1256" y="167"/>
                    </a:cubicBezTo>
                    <a:cubicBezTo>
                      <a:pt x="1116" y="43"/>
                      <a:pt x="937" y="1"/>
                      <a:pt x="7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Medium" panose="020B0604020202020204" charset="0"/>
                </a:endParaRPr>
              </a:p>
            </p:txBody>
          </p:sp>
          <p:sp>
            <p:nvSpPr>
              <p:cNvPr id="29" name="Google Shape;1357;p27"/>
              <p:cNvSpPr/>
              <p:nvPr/>
            </p:nvSpPr>
            <p:spPr>
              <a:xfrm>
                <a:off x="1234425" y="3041525"/>
                <a:ext cx="160950" cy="69625"/>
              </a:xfrm>
              <a:custGeom>
                <a:avLst/>
                <a:gdLst/>
                <a:ahLst/>
                <a:cxnLst/>
                <a:rect l="l" t="t" r="r" b="b"/>
                <a:pathLst>
                  <a:path w="6438" h="2785" extrusionOk="0">
                    <a:moveTo>
                      <a:pt x="6073" y="0"/>
                    </a:moveTo>
                    <a:cubicBezTo>
                      <a:pt x="6004" y="206"/>
                      <a:pt x="5753" y="616"/>
                      <a:pt x="5525" y="616"/>
                    </a:cubicBezTo>
                    <a:cubicBezTo>
                      <a:pt x="5433" y="616"/>
                      <a:pt x="5296" y="548"/>
                      <a:pt x="5160" y="502"/>
                    </a:cubicBezTo>
                    <a:cubicBezTo>
                      <a:pt x="4920" y="394"/>
                      <a:pt x="4617" y="267"/>
                      <a:pt x="4290" y="267"/>
                    </a:cubicBezTo>
                    <a:cubicBezTo>
                      <a:pt x="3996" y="267"/>
                      <a:pt x="3682" y="371"/>
                      <a:pt x="3379" y="685"/>
                    </a:cubicBezTo>
                    <a:cubicBezTo>
                      <a:pt x="2943" y="1165"/>
                      <a:pt x="2711" y="1357"/>
                      <a:pt x="2369" y="1357"/>
                    </a:cubicBezTo>
                    <a:cubicBezTo>
                      <a:pt x="2175" y="1357"/>
                      <a:pt x="1945" y="1295"/>
                      <a:pt x="1622" y="1187"/>
                    </a:cubicBezTo>
                    <a:cubicBezTo>
                      <a:pt x="1517" y="1151"/>
                      <a:pt x="1422" y="1135"/>
                      <a:pt x="1338" y="1135"/>
                    </a:cubicBezTo>
                    <a:cubicBezTo>
                      <a:pt x="890" y="1135"/>
                      <a:pt x="710" y="1587"/>
                      <a:pt x="594" y="1895"/>
                    </a:cubicBezTo>
                    <a:cubicBezTo>
                      <a:pt x="444" y="2252"/>
                      <a:pt x="371" y="2392"/>
                      <a:pt x="222" y="2392"/>
                    </a:cubicBezTo>
                    <a:cubicBezTo>
                      <a:pt x="190" y="2392"/>
                      <a:pt x="155" y="2386"/>
                      <a:pt x="115" y="2374"/>
                    </a:cubicBezTo>
                    <a:lnTo>
                      <a:pt x="1" y="2739"/>
                    </a:lnTo>
                    <a:cubicBezTo>
                      <a:pt x="92" y="2762"/>
                      <a:pt x="161" y="2785"/>
                      <a:pt x="229" y="2785"/>
                    </a:cubicBezTo>
                    <a:cubicBezTo>
                      <a:pt x="663" y="2785"/>
                      <a:pt x="846" y="2351"/>
                      <a:pt x="960" y="2032"/>
                    </a:cubicBezTo>
                    <a:cubicBezTo>
                      <a:pt x="1104" y="1670"/>
                      <a:pt x="1192" y="1523"/>
                      <a:pt x="1358" y="1523"/>
                    </a:cubicBezTo>
                    <a:cubicBezTo>
                      <a:pt x="1401" y="1523"/>
                      <a:pt x="1451" y="1533"/>
                      <a:pt x="1507" y="1552"/>
                    </a:cubicBezTo>
                    <a:cubicBezTo>
                      <a:pt x="1867" y="1672"/>
                      <a:pt x="2142" y="1739"/>
                      <a:pt x="2383" y="1739"/>
                    </a:cubicBezTo>
                    <a:cubicBezTo>
                      <a:pt x="2830" y="1739"/>
                      <a:pt x="3156" y="1508"/>
                      <a:pt x="3676" y="959"/>
                    </a:cubicBezTo>
                    <a:cubicBezTo>
                      <a:pt x="3882" y="731"/>
                      <a:pt x="4093" y="653"/>
                      <a:pt x="4304" y="653"/>
                    </a:cubicBezTo>
                    <a:cubicBezTo>
                      <a:pt x="4538" y="653"/>
                      <a:pt x="4772" y="749"/>
                      <a:pt x="5000" y="845"/>
                    </a:cubicBezTo>
                    <a:cubicBezTo>
                      <a:pt x="5205" y="936"/>
                      <a:pt x="5365" y="1004"/>
                      <a:pt x="5525" y="1004"/>
                    </a:cubicBezTo>
                    <a:cubicBezTo>
                      <a:pt x="6073" y="1004"/>
                      <a:pt x="6392" y="251"/>
                      <a:pt x="6438" y="160"/>
                    </a:cubicBezTo>
                    <a:lnTo>
                      <a:pt x="60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Medium" panose="020B0604020202020204" charset="0"/>
                </a:endParaRPr>
              </a:p>
            </p:txBody>
          </p:sp>
          <p:sp>
            <p:nvSpPr>
              <p:cNvPr id="30" name="Google Shape;1358;p27"/>
              <p:cNvSpPr/>
              <p:nvPr/>
            </p:nvSpPr>
            <p:spPr>
              <a:xfrm>
                <a:off x="909175" y="4238400"/>
                <a:ext cx="149525" cy="93350"/>
              </a:xfrm>
              <a:custGeom>
                <a:avLst/>
                <a:gdLst/>
                <a:ahLst/>
                <a:cxnLst/>
                <a:rect l="l" t="t" r="r" b="b"/>
                <a:pathLst>
                  <a:path w="5981" h="3734" extrusionOk="0">
                    <a:moveTo>
                      <a:pt x="483" y="1"/>
                    </a:moveTo>
                    <a:cubicBezTo>
                      <a:pt x="246" y="1"/>
                      <a:pt x="44" y="47"/>
                      <a:pt x="1" y="58"/>
                    </a:cubicBezTo>
                    <a:lnTo>
                      <a:pt x="92" y="446"/>
                    </a:lnTo>
                    <a:cubicBezTo>
                      <a:pt x="190" y="414"/>
                      <a:pt x="350" y="386"/>
                      <a:pt x="506" y="386"/>
                    </a:cubicBezTo>
                    <a:cubicBezTo>
                      <a:pt x="677" y="386"/>
                      <a:pt x="842" y="419"/>
                      <a:pt x="914" y="515"/>
                    </a:cubicBezTo>
                    <a:cubicBezTo>
                      <a:pt x="959" y="583"/>
                      <a:pt x="1005" y="720"/>
                      <a:pt x="1051" y="880"/>
                    </a:cubicBezTo>
                    <a:cubicBezTo>
                      <a:pt x="1187" y="1359"/>
                      <a:pt x="1370" y="2067"/>
                      <a:pt x="2283" y="2158"/>
                    </a:cubicBezTo>
                    <a:cubicBezTo>
                      <a:pt x="3310" y="2249"/>
                      <a:pt x="3447" y="2364"/>
                      <a:pt x="3767" y="3254"/>
                    </a:cubicBezTo>
                    <a:cubicBezTo>
                      <a:pt x="3881" y="3642"/>
                      <a:pt x="4132" y="3733"/>
                      <a:pt x="4406" y="3733"/>
                    </a:cubicBezTo>
                    <a:cubicBezTo>
                      <a:pt x="4588" y="3733"/>
                      <a:pt x="4794" y="3687"/>
                      <a:pt x="4954" y="3642"/>
                    </a:cubicBezTo>
                    <a:cubicBezTo>
                      <a:pt x="5143" y="3582"/>
                      <a:pt x="5276" y="3548"/>
                      <a:pt x="5373" y="3548"/>
                    </a:cubicBezTo>
                    <a:cubicBezTo>
                      <a:pt x="5498" y="3548"/>
                      <a:pt x="5564" y="3604"/>
                      <a:pt x="5616" y="3733"/>
                    </a:cubicBezTo>
                    <a:lnTo>
                      <a:pt x="5981" y="3596"/>
                    </a:lnTo>
                    <a:cubicBezTo>
                      <a:pt x="5850" y="3256"/>
                      <a:pt x="5614" y="3163"/>
                      <a:pt x="5368" y="3163"/>
                    </a:cubicBezTo>
                    <a:cubicBezTo>
                      <a:pt x="5185" y="3163"/>
                      <a:pt x="4995" y="3215"/>
                      <a:pt x="4840" y="3254"/>
                    </a:cubicBezTo>
                    <a:cubicBezTo>
                      <a:pt x="4645" y="3319"/>
                      <a:pt x="4506" y="3353"/>
                      <a:pt x="4405" y="3353"/>
                    </a:cubicBezTo>
                    <a:cubicBezTo>
                      <a:pt x="4256" y="3353"/>
                      <a:pt x="4186" y="3279"/>
                      <a:pt x="4132" y="3117"/>
                    </a:cubicBezTo>
                    <a:cubicBezTo>
                      <a:pt x="3767" y="2090"/>
                      <a:pt x="3493" y="1884"/>
                      <a:pt x="2329" y="1770"/>
                    </a:cubicBezTo>
                    <a:cubicBezTo>
                      <a:pt x="1667" y="1724"/>
                      <a:pt x="1553" y="1245"/>
                      <a:pt x="1416" y="789"/>
                    </a:cubicBezTo>
                    <a:cubicBezTo>
                      <a:pt x="1370" y="583"/>
                      <a:pt x="1324" y="401"/>
                      <a:pt x="1233" y="286"/>
                    </a:cubicBezTo>
                    <a:cubicBezTo>
                      <a:pt x="1053" y="58"/>
                      <a:pt x="746" y="1"/>
                      <a:pt x="4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Medium" panose="020B0604020202020204" charset="0"/>
                </a:endParaRPr>
              </a:p>
            </p:txBody>
          </p:sp>
          <p:sp>
            <p:nvSpPr>
              <p:cNvPr id="31" name="Google Shape;1359;p27"/>
              <p:cNvSpPr/>
              <p:nvPr/>
            </p:nvSpPr>
            <p:spPr>
              <a:xfrm>
                <a:off x="1993375" y="4761900"/>
                <a:ext cx="166650" cy="68575"/>
              </a:xfrm>
              <a:custGeom>
                <a:avLst/>
                <a:gdLst/>
                <a:ahLst/>
                <a:cxnLst/>
                <a:rect l="l" t="t" r="r" b="b"/>
                <a:pathLst>
                  <a:path w="6666" h="2743" extrusionOk="0">
                    <a:moveTo>
                      <a:pt x="810" y="0"/>
                    </a:moveTo>
                    <a:cubicBezTo>
                      <a:pt x="441" y="0"/>
                      <a:pt x="64" y="200"/>
                      <a:pt x="1" y="232"/>
                    </a:cubicBezTo>
                    <a:lnTo>
                      <a:pt x="206" y="574"/>
                    </a:lnTo>
                    <a:cubicBezTo>
                      <a:pt x="339" y="491"/>
                      <a:pt x="603" y="384"/>
                      <a:pt x="809" y="384"/>
                    </a:cubicBezTo>
                    <a:cubicBezTo>
                      <a:pt x="886" y="384"/>
                      <a:pt x="955" y="399"/>
                      <a:pt x="1005" y="437"/>
                    </a:cubicBezTo>
                    <a:cubicBezTo>
                      <a:pt x="1073" y="483"/>
                      <a:pt x="1142" y="620"/>
                      <a:pt x="1233" y="757"/>
                    </a:cubicBezTo>
                    <a:cubicBezTo>
                      <a:pt x="1440" y="1150"/>
                      <a:pt x="1759" y="1711"/>
                      <a:pt x="2497" y="1711"/>
                    </a:cubicBezTo>
                    <a:cubicBezTo>
                      <a:pt x="2573" y="1711"/>
                      <a:pt x="2654" y="1705"/>
                      <a:pt x="2740" y="1692"/>
                    </a:cubicBezTo>
                    <a:cubicBezTo>
                      <a:pt x="3011" y="1649"/>
                      <a:pt x="3220" y="1623"/>
                      <a:pt x="3392" y="1623"/>
                    </a:cubicBezTo>
                    <a:cubicBezTo>
                      <a:pt x="3857" y="1623"/>
                      <a:pt x="4045" y="1817"/>
                      <a:pt x="4429" y="2400"/>
                    </a:cubicBezTo>
                    <a:cubicBezTo>
                      <a:pt x="4589" y="2651"/>
                      <a:pt x="4794" y="2742"/>
                      <a:pt x="4977" y="2742"/>
                    </a:cubicBezTo>
                    <a:cubicBezTo>
                      <a:pt x="5228" y="2742"/>
                      <a:pt x="5479" y="2583"/>
                      <a:pt x="5684" y="2468"/>
                    </a:cubicBezTo>
                    <a:cubicBezTo>
                      <a:pt x="5903" y="2339"/>
                      <a:pt x="6043" y="2269"/>
                      <a:pt x="6147" y="2269"/>
                    </a:cubicBezTo>
                    <a:cubicBezTo>
                      <a:pt x="6227" y="2269"/>
                      <a:pt x="6287" y="2311"/>
                      <a:pt x="6346" y="2400"/>
                    </a:cubicBezTo>
                    <a:lnTo>
                      <a:pt x="6666" y="2172"/>
                    </a:lnTo>
                    <a:cubicBezTo>
                      <a:pt x="6513" y="1961"/>
                      <a:pt x="6335" y="1887"/>
                      <a:pt x="6158" y="1887"/>
                    </a:cubicBezTo>
                    <a:cubicBezTo>
                      <a:pt x="5912" y="1887"/>
                      <a:pt x="5664" y="2030"/>
                      <a:pt x="5479" y="2149"/>
                    </a:cubicBezTo>
                    <a:cubicBezTo>
                      <a:pt x="5252" y="2280"/>
                      <a:pt x="5106" y="2349"/>
                      <a:pt x="4996" y="2349"/>
                    </a:cubicBezTo>
                    <a:cubicBezTo>
                      <a:pt x="4896" y="2349"/>
                      <a:pt x="4825" y="2292"/>
                      <a:pt x="4748" y="2172"/>
                    </a:cubicBezTo>
                    <a:cubicBezTo>
                      <a:pt x="4296" y="1476"/>
                      <a:pt x="4003" y="1244"/>
                      <a:pt x="3373" y="1244"/>
                    </a:cubicBezTo>
                    <a:cubicBezTo>
                      <a:pt x="3177" y="1244"/>
                      <a:pt x="2948" y="1266"/>
                      <a:pt x="2671" y="1304"/>
                    </a:cubicBezTo>
                    <a:cubicBezTo>
                      <a:pt x="2601" y="1317"/>
                      <a:pt x="2535" y="1323"/>
                      <a:pt x="2474" y="1323"/>
                    </a:cubicBezTo>
                    <a:cubicBezTo>
                      <a:pt x="1982" y="1323"/>
                      <a:pt x="1779" y="939"/>
                      <a:pt x="1576" y="574"/>
                    </a:cubicBezTo>
                    <a:cubicBezTo>
                      <a:pt x="1461" y="391"/>
                      <a:pt x="1370" y="232"/>
                      <a:pt x="1256" y="140"/>
                    </a:cubicBezTo>
                    <a:cubicBezTo>
                      <a:pt x="1126" y="37"/>
                      <a:pt x="968" y="0"/>
                      <a:pt x="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Medium" panose="020B0604020202020204" charset="0"/>
                </a:endParaRPr>
              </a:p>
            </p:txBody>
          </p:sp>
          <p:sp>
            <p:nvSpPr>
              <p:cNvPr id="32" name="Google Shape;1360;p27"/>
              <p:cNvSpPr/>
              <p:nvPr/>
            </p:nvSpPr>
            <p:spPr>
              <a:xfrm>
                <a:off x="1185375" y="3073475"/>
                <a:ext cx="148950" cy="91325"/>
              </a:xfrm>
              <a:custGeom>
                <a:avLst/>
                <a:gdLst/>
                <a:ahLst/>
                <a:cxnLst/>
                <a:rect l="l" t="t" r="r" b="b"/>
                <a:pathLst>
                  <a:path w="5958" h="3653" extrusionOk="0">
                    <a:moveTo>
                      <a:pt x="5592" y="0"/>
                    </a:moveTo>
                    <a:cubicBezTo>
                      <a:pt x="5547" y="229"/>
                      <a:pt x="5364" y="662"/>
                      <a:pt x="5136" y="685"/>
                    </a:cubicBezTo>
                    <a:cubicBezTo>
                      <a:pt x="5119" y="689"/>
                      <a:pt x="5101" y="691"/>
                      <a:pt x="5081" y="691"/>
                    </a:cubicBezTo>
                    <a:cubicBezTo>
                      <a:pt x="4993" y="691"/>
                      <a:pt x="4878" y="654"/>
                      <a:pt x="4748" y="617"/>
                    </a:cubicBezTo>
                    <a:cubicBezTo>
                      <a:pt x="4558" y="571"/>
                      <a:pt x="4329" y="519"/>
                      <a:pt x="4090" y="519"/>
                    </a:cubicBezTo>
                    <a:cubicBezTo>
                      <a:pt x="3726" y="519"/>
                      <a:pt x="3339" y="641"/>
                      <a:pt x="3036" y="1096"/>
                    </a:cubicBezTo>
                    <a:cubicBezTo>
                      <a:pt x="2600" y="1716"/>
                      <a:pt x="2410" y="1918"/>
                      <a:pt x="1969" y="1918"/>
                    </a:cubicBezTo>
                    <a:cubicBezTo>
                      <a:pt x="1810" y="1918"/>
                      <a:pt x="1618" y="1892"/>
                      <a:pt x="1370" y="1849"/>
                    </a:cubicBezTo>
                    <a:cubicBezTo>
                      <a:pt x="1311" y="1839"/>
                      <a:pt x="1257" y="1835"/>
                      <a:pt x="1206" y="1835"/>
                    </a:cubicBezTo>
                    <a:cubicBezTo>
                      <a:pt x="662" y="1835"/>
                      <a:pt x="540" y="2362"/>
                      <a:pt x="457" y="2717"/>
                    </a:cubicBezTo>
                    <a:cubicBezTo>
                      <a:pt x="358" y="3112"/>
                      <a:pt x="310" y="3251"/>
                      <a:pt x="135" y="3251"/>
                    </a:cubicBezTo>
                    <a:cubicBezTo>
                      <a:pt x="109" y="3251"/>
                      <a:pt x="79" y="3248"/>
                      <a:pt x="46" y="3242"/>
                    </a:cubicBezTo>
                    <a:lnTo>
                      <a:pt x="0" y="3630"/>
                    </a:lnTo>
                    <a:cubicBezTo>
                      <a:pt x="46" y="3630"/>
                      <a:pt x="68" y="3652"/>
                      <a:pt x="114" y="3652"/>
                    </a:cubicBezTo>
                    <a:cubicBezTo>
                      <a:pt x="639" y="3652"/>
                      <a:pt x="753" y="3127"/>
                      <a:pt x="822" y="2785"/>
                    </a:cubicBezTo>
                    <a:cubicBezTo>
                      <a:pt x="921" y="2369"/>
                      <a:pt x="985" y="2228"/>
                      <a:pt x="1195" y="2228"/>
                    </a:cubicBezTo>
                    <a:cubicBezTo>
                      <a:pt x="1227" y="2228"/>
                      <a:pt x="1262" y="2231"/>
                      <a:pt x="1301" y="2237"/>
                    </a:cubicBezTo>
                    <a:cubicBezTo>
                      <a:pt x="1557" y="2281"/>
                      <a:pt x="1771" y="2306"/>
                      <a:pt x="1956" y="2306"/>
                    </a:cubicBezTo>
                    <a:cubicBezTo>
                      <a:pt x="2546" y="2306"/>
                      <a:pt x="2851" y="2048"/>
                      <a:pt x="3355" y="1301"/>
                    </a:cubicBezTo>
                    <a:cubicBezTo>
                      <a:pt x="3566" y="998"/>
                      <a:pt x="3815" y="908"/>
                      <a:pt x="4076" y="908"/>
                    </a:cubicBezTo>
                    <a:cubicBezTo>
                      <a:pt x="4266" y="908"/>
                      <a:pt x="4463" y="956"/>
                      <a:pt x="4656" y="1005"/>
                    </a:cubicBezTo>
                    <a:cubicBezTo>
                      <a:pt x="4824" y="1042"/>
                      <a:pt x="4977" y="1079"/>
                      <a:pt x="5114" y="1079"/>
                    </a:cubicBezTo>
                    <a:cubicBezTo>
                      <a:pt x="5145" y="1079"/>
                      <a:pt x="5175" y="1077"/>
                      <a:pt x="5204" y="1073"/>
                    </a:cubicBezTo>
                    <a:cubicBezTo>
                      <a:pt x="5729" y="982"/>
                      <a:pt x="5935" y="206"/>
                      <a:pt x="5957" y="114"/>
                    </a:cubicBezTo>
                    <a:lnTo>
                      <a:pt x="55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Medium" panose="020B0604020202020204" charset="0"/>
                </a:endParaRPr>
              </a:p>
            </p:txBody>
          </p:sp>
        </p:grpSp>
        <p:sp>
          <p:nvSpPr>
            <p:cNvPr id="7" name="Google Shape;1363;p27"/>
            <p:cNvSpPr txBox="1"/>
            <p:nvPr/>
          </p:nvSpPr>
          <p:spPr>
            <a:xfrm>
              <a:off x="517600" y="1418108"/>
              <a:ext cx="2244550" cy="258300"/>
            </a:xfrm>
            <a:prstGeom prst="rect">
              <a:avLst/>
            </a:prstGeom>
            <a:noFill/>
            <a:ln>
              <a:noFill/>
            </a:ln>
          </p:spPr>
          <p:txBody>
            <a:bodyPr spcFirstLastPara="1" wrap="square" lIns="91425" tIns="91425" rIns="91425" bIns="91425" anchor="ctr" anchorCtr="0">
              <a:noAutofit/>
            </a:bodyPr>
            <a:lstStyle/>
            <a:p>
              <a:pPr lvl="0" algn="r"/>
              <a:r>
                <a:rPr lang="fr-FR" sz="1600" dirty="0">
                  <a:solidFill>
                    <a:schemeClr val="accent1"/>
                  </a:solidFill>
                  <a:latin typeface="Fira Sans Extra Condensed Medium" panose="020B0604020202020204" charset="0"/>
                  <a:ea typeface="Fira Sans Extra Condensed Medium"/>
                  <a:cs typeface="Fira Sans Extra Condensed Medium"/>
                  <a:sym typeface="Fira Sans Extra Condensed Medium"/>
                </a:rPr>
                <a:t>Concision</a:t>
              </a:r>
              <a:endParaRPr sz="1600" dirty="0">
                <a:solidFill>
                  <a:schemeClr val="accent1"/>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8" name="Google Shape;1364;p27"/>
            <p:cNvSpPr txBox="1"/>
            <p:nvPr/>
          </p:nvSpPr>
          <p:spPr>
            <a:xfrm>
              <a:off x="-368928" y="1633387"/>
              <a:ext cx="3082975" cy="520562"/>
            </a:xfrm>
            <a:prstGeom prst="rect">
              <a:avLst/>
            </a:prstGeom>
            <a:noFill/>
            <a:ln>
              <a:noFill/>
            </a:ln>
          </p:spPr>
          <p:txBody>
            <a:bodyPr spcFirstLastPara="1" wrap="square" lIns="91425" tIns="91425" rIns="91425" bIns="91425" anchor="ctr" anchorCtr="0">
              <a:noAutofit/>
            </a:bodyPr>
            <a:lstStyle/>
            <a:p>
              <a:pPr lvl="0" algn="r"/>
              <a:r>
                <a:rPr lang="fr-FR" sz="1200" dirty="0" smtClean="0">
                  <a:latin typeface="Fira Sans Extra Condensed Medium" panose="020B0604020202020204" charset="0"/>
                </a:rPr>
                <a:t>La syntaxe est plus simple que le </a:t>
              </a:r>
              <a:r>
                <a:rPr lang="fr-FR" sz="1200" dirty="0">
                  <a:latin typeface="Fira Sans Extra Condensed Medium" panose="020B0604020202020204" charset="0"/>
                </a:rPr>
                <a:t>SQL brutes, ce qui réduit la quantité de code nécessaire.</a:t>
              </a:r>
              <a:endParaRPr sz="1200" dirty="0">
                <a:solidFill>
                  <a:schemeClr val="dk1"/>
                </a:solidFill>
                <a:latin typeface="Fira Sans Extra Condensed Medium" panose="020B0604020202020204" charset="0"/>
                <a:ea typeface="Fira Sans"/>
                <a:cs typeface="Fira Sans"/>
                <a:sym typeface="Fira Sans"/>
              </a:endParaRPr>
            </a:p>
          </p:txBody>
        </p:sp>
        <p:sp>
          <p:nvSpPr>
            <p:cNvPr id="9" name="Google Shape;1365;p27"/>
            <p:cNvSpPr txBox="1"/>
            <p:nvPr/>
          </p:nvSpPr>
          <p:spPr>
            <a:xfrm>
              <a:off x="-315336" y="2527615"/>
              <a:ext cx="3077485" cy="325195"/>
            </a:xfrm>
            <a:prstGeom prst="rect">
              <a:avLst/>
            </a:prstGeom>
            <a:noFill/>
            <a:ln>
              <a:noFill/>
            </a:ln>
          </p:spPr>
          <p:txBody>
            <a:bodyPr spcFirstLastPara="1" wrap="square" lIns="91425" tIns="91425" rIns="91425" bIns="91425" anchor="ctr" anchorCtr="0">
              <a:noAutofit/>
            </a:bodyPr>
            <a:lstStyle/>
            <a:p>
              <a:pPr lvl="0" algn="r"/>
              <a:r>
                <a:rPr lang="fr-FR" sz="1600" dirty="0">
                  <a:solidFill>
                    <a:schemeClr val="accent2"/>
                  </a:solidFill>
                  <a:latin typeface="Fira Sans Extra Condensed Medium" panose="020B0604020202020204" charset="0"/>
                  <a:ea typeface="Fira Sans Extra Condensed Medium"/>
                  <a:cs typeface="Fira Sans Extra Condensed Medium"/>
                  <a:sym typeface="Fira Sans Extra Condensed Medium"/>
                </a:rPr>
                <a:t>Organisation des relations de table</a:t>
              </a:r>
            </a:p>
          </p:txBody>
        </p:sp>
        <p:sp>
          <p:nvSpPr>
            <p:cNvPr id="10" name="Google Shape;1366;p27"/>
            <p:cNvSpPr txBox="1"/>
            <p:nvPr/>
          </p:nvSpPr>
          <p:spPr>
            <a:xfrm>
              <a:off x="-547943" y="2909901"/>
              <a:ext cx="3441005" cy="650076"/>
            </a:xfrm>
            <a:prstGeom prst="rect">
              <a:avLst/>
            </a:prstGeom>
            <a:noFill/>
            <a:ln>
              <a:noFill/>
            </a:ln>
          </p:spPr>
          <p:txBody>
            <a:bodyPr spcFirstLastPara="1" wrap="square" lIns="91425" tIns="91425" rIns="91425" bIns="91425" anchor="ctr" anchorCtr="0">
              <a:noAutofit/>
            </a:bodyPr>
            <a:lstStyle/>
            <a:p>
              <a:pPr lvl="0" algn="r"/>
              <a:r>
                <a:rPr lang="fr-FR" sz="1200" dirty="0" smtClean="0">
                  <a:solidFill>
                    <a:schemeClr val="dk1"/>
                  </a:solidFill>
                  <a:latin typeface="Fira Sans Extra Condensed Medium" panose="020B0604020202020204" charset="0"/>
                  <a:ea typeface="Fira Sans"/>
                  <a:cs typeface="Fira Sans"/>
                  <a:sym typeface="Fira Sans"/>
                </a:rPr>
                <a:t> </a:t>
              </a:r>
              <a:r>
                <a:rPr lang="fr-FR" sz="1200" dirty="0">
                  <a:solidFill>
                    <a:schemeClr val="dk1"/>
                  </a:solidFill>
                  <a:latin typeface="Fira Sans Extra Condensed Medium" panose="020B0604020202020204" charset="0"/>
                  <a:ea typeface="Fira Sans"/>
                  <a:cs typeface="Fira Sans"/>
                  <a:sym typeface="Fira Sans"/>
                </a:rPr>
                <a:t>Il permet aux utilisateurs de spécifier explicitement ces relations dans le code en utilisant les meilleures pratiques de la </a:t>
              </a:r>
              <a:r>
                <a:rPr lang="fr-FR" sz="1200" dirty="0" smtClean="0">
                  <a:solidFill>
                    <a:schemeClr val="dk1"/>
                  </a:solidFill>
                  <a:latin typeface="Fira Sans Extra Condensed Medium" panose="020B0604020202020204" charset="0"/>
                  <a:ea typeface="Fira Sans"/>
                  <a:cs typeface="Fira Sans"/>
                  <a:sym typeface="Fira Sans"/>
                </a:rPr>
                <a:t>POO.</a:t>
              </a:r>
              <a:endParaRPr sz="1200" dirty="0">
                <a:solidFill>
                  <a:schemeClr val="dk1"/>
                </a:solidFill>
                <a:latin typeface="Fira Sans Extra Condensed Medium" panose="020B0604020202020204" charset="0"/>
                <a:ea typeface="Fira Sans"/>
                <a:cs typeface="Fira Sans"/>
                <a:sym typeface="Fira Sans"/>
              </a:endParaRPr>
            </a:p>
          </p:txBody>
        </p:sp>
        <p:sp>
          <p:nvSpPr>
            <p:cNvPr id="13" name="Google Shape;1369;p27"/>
            <p:cNvSpPr txBox="1"/>
            <p:nvPr/>
          </p:nvSpPr>
          <p:spPr>
            <a:xfrm>
              <a:off x="6635324" y="1380393"/>
              <a:ext cx="2309700" cy="580702"/>
            </a:xfrm>
            <a:prstGeom prst="rect">
              <a:avLst/>
            </a:prstGeom>
            <a:noFill/>
            <a:ln>
              <a:noFill/>
            </a:ln>
          </p:spPr>
          <p:txBody>
            <a:bodyPr spcFirstLastPara="1" wrap="square" lIns="91425" tIns="91425" rIns="91425" bIns="91425" anchor="ctr" anchorCtr="0">
              <a:noAutofit/>
            </a:bodyPr>
            <a:lstStyle/>
            <a:p>
              <a:pPr lvl="0"/>
              <a:r>
                <a:rPr lang="fr-FR" sz="1600" dirty="0" smtClean="0">
                  <a:solidFill>
                    <a:schemeClr val="accent4"/>
                  </a:solidFill>
                  <a:latin typeface="Fira Sans Extra Condensed Medium" panose="020B0604020202020204" charset="0"/>
                  <a:ea typeface="Fira Sans Extra Condensed Medium"/>
                  <a:cs typeface="Fira Sans Extra Condensed Medium"/>
                  <a:sym typeface="Fira Sans Extra Condensed Medium"/>
                </a:rPr>
                <a:t>Documentation </a:t>
              </a:r>
              <a:r>
                <a:rPr lang="fr-FR" sz="1600" dirty="0">
                  <a:solidFill>
                    <a:schemeClr val="accent4"/>
                  </a:solidFill>
                  <a:latin typeface="Fira Sans Extra Condensed Medium" panose="020B0604020202020204" charset="0"/>
                  <a:ea typeface="Fira Sans Extra Condensed Medium"/>
                  <a:cs typeface="Fira Sans Extra Condensed Medium"/>
                  <a:sym typeface="Fira Sans Extra Condensed Medium"/>
                </a:rPr>
                <a:t>détaillée et claire</a:t>
              </a:r>
              <a:endParaRPr sz="1600" dirty="0">
                <a:solidFill>
                  <a:schemeClr val="accent4"/>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14" name="Google Shape;1370;p27"/>
            <p:cNvSpPr txBox="1"/>
            <p:nvPr/>
          </p:nvSpPr>
          <p:spPr>
            <a:xfrm>
              <a:off x="6893325" y="1760650"/>
              <a:ext cx="1793700" cy="377400"/>
            </a:xfrm>
            <a:prstGeom prst="rect">
              <a:avLst/>
            </a:prstGeom>
            <a:noFill/>
            <a:ln>
              <a:noFill/>
            </a:ln>
          </p:spPr>
          <p:txBody>
            <a:bodyPr spcFirstLastPara="1" wrap="square" lIns="91425" tIns="91425" rIns="91425" bIns="91425" anchor="ctr" anchorCtr="0">
              <a:noAutofit/>
            </a:bodyPr>
            <a:lstStyle/>
            <a:p>
              <a:pPr lvl="0"/>
              <a:endParaRPr sz="1200" dirty="0">
                <a:solidFill>
                  <a:schemeClr val="dk1"/>
                </a:solidFill>
                <a:latin typeface="Fira Sans Extra Condensed Medium" panose="020B0604020202020204" charset="0"/>
                <a:ea typeface="Fira Sans"/>
                <a:cs typeface="Fira Sans"/>
                <a:sym typeface="Fira Sans"/>
              </a:endParaRPr>
            </a:p>
          </p:txBody>
        </p:sp>
        <p:sp>
          <p:nvSpPr>
            <p:cNvPr id="15" name="Google Shape;1371;p27"/>
            <p:cNvSpPr txBox="1"/>
            <p:nvPr/>
          </p:nvSpPr>
          <p:spPr>
            <a:xfrm>
              <a:off x="6664172" y="2420886"/>
              <a:ext cx="1888562" cy="378691"/>
            </a:xfrm>
            <a:prstGeom prst="rect">
              <a:avLst/>
            </a:prstGeom>
            <a:noFill/>
            <a:ln>
              <a:noFill/>
            </a:ln>
          </p:spPr>
          <p:txBody>
            <a:bodyPr spcFirstLastPara="1" wrap="square" lIns="91425" tIns="91425" rIns="91425" bIns="91425" anchor="ctr" anchorCtr="0">
              <a:noAutofit/>
            </a:bodyPr>
            <a:lstStyle/>
            <a:p>
              <a:pPr lvl="0"/>
              <a:r>
                <a:rPr lang="fr-FR" sz="1600" dirty="0">
                  <a:solidFill>
                    <a:schemeClr val="accent5"/>
                  </a:solidFill>
                  <a:latin typeface="Fira Sans Extra Condensed Medium" panose="020B0604020202020204" charset="0"/>
                  <a:ea typeface="Fira Sans Extra Condensed Medium"/>
                  <a:cs typeface="Fira Sans Extra Condensed Medium"/>
                  <a:sym typeface="Fira Sans Extra Condensed Medium"/>
                </a:rPr>
                <a:t>C</a:t>
              </a:r>
              <a:r>
                <a:rPr lang="fr-FR" sz="1600" dirty="0" smtClean="0">
                  <a:solidFill>
                    <a:schemeClr val="accent5"/>
                  </a:solidFill>
                  <a:latin typeface="Fira Sans Extra Condensed Medium" panose="020B0604020202020204" charset="0"/>
                  <a:ea typeface="Fira Sans Extra Condensed Medium"/>
                  <a:cs typeface="Fira Sans Extra Condensed Medium"/>
                  <a:sym typeface="Fira Sans Extra Condensed Medium"/>
                </a:rPr>
                <a:t>ommunauté vaste </a:t>
              </a:r>
              <a:r>
                <a:rPr lang="fr-FR" sz="1600" dirty="0">
                  <a:solidFill>
                    <a:schemeClr val="accent5"/>
                  </a:solidFill>
                  <a:latin typeface="Fira Sans Extra Condensed Medium" panose="020B0604020202020204" charset="0"/>
                  <a:ea typeface="Fira Sans Extra Condensed Medium"/>
                  <a:cs typeface="Fira Sans Extra Condensed Medium"/>
                  <a:sym typeface="Fira Sans Extra Condensed Medium"/>
                </a:rPr>
                <a:t>et solidaire</a:t>
              </a:r>
              <a:endParaRPr sz="1600" dirty="0">
                <a:solidFill>
                  <a:schemeClr val="accent5"/>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16" name="Google Shape;1372;p27"/>
            <p:cNvSpPr txBox="1"/>
            <p:nvPr/>
          </p:nvSpPr>
          <p:spPr>
            <a:xfrm>
              <a:off x="6647026" y="2831168"/>
              <a:ext cx="2193527" cy="597736"/>
            </a:xfrm>
            <a:prstGeom prst="rect">
              <a:avLst/>
            </a:prstGeom>
            <a:noFill/>
            <a:ln>
              <a:noFill/>
            </a:ln>
          </p:spPr>
          <p:txBody>
            <a:bodyPr spcFirstLastPara="1" wrap="square" lIns="91425" tIns="91425" rIns="91425" bIns="91425" anchor="ctr" anchorCtr="0">
              <a:noAutofit/>
            </a:bodyPr>
            <a:lstStyle/>
            <a:p>
              <a:pPr lvl="0"/>
              <a:r>
                <a:rPr lang="fr-FR" sz="1200" dirty="0">
                  <a:latin typeface="Fira Sans Extra Condensed Medium" panose="020B0604020202020204" charset="0"/>
                </a:rPr>
                <a:t> </a:t>
              </a:r>
              <a:r>
                <a:rPr lang="fr-FR" sz="1200" dirty="0" smtClean="0">
                  <a:latin typeface="Fira Sans Extra Condensed Medium" panose="020B0604020202020204" charset="0"/>
                </a:rPr>
                <a:t>à ce jour plus de </a:t>
              </a:r>
              <a:r>
                <a:rPr lang="fr-FR" sz="1200" dirty="0" smtClean="0"/>
                <a:t>18,346 </a:t>
              </a:r>
              <a:r>
                <a:rPr lang="fr-FR" sz="1200" dirty="0"/>
                <a:t>questions</a:t>
              </a:r>
              <a:endParaRPr sz="1200" dirty="0">
                <a:solidFill>
                  <a:schemeClr val="dk1"/>
                </a:solidFill>
                <a:latin typeface="Fira Sans Extra Condensed Medium" panose="020B0604020202020204" charset="0"/>
                <a:ea typeface="Fira Sans"/>
                <a:cs typeface="Fira Sans"/>
                <a:sym typeface="Fira Sans"/>
              </a:endParaRPr>
            </a:p>
          </p:txBody>
        </p:sp>
        <p:sp>
          <p:nvSpPr>
            <p:cNvPr id="17" name="Google Shape;1374;p27"/>
            <p:cNvSpPr txBox="1"/>
            <p:nvPr/>
          </p:nvSpPr>
          <p:spPr>
            <a:xfrm>
              <a:off x="7046853" y="3802466"/>
              <a:ext cx="1793700" cy="37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dk1"/>
                </a:solidFill>
                <a:latin typeface="Fira Sans Extra Condensed Medium" panose="020B0604020202020204" charset="0"/>
                <a:ea typeface="Fira Sans"/>
                <a:cs typeface="Fira Sans"/>
                <a:sym typeface="Fira Sans"/>
              </a:endParaRPr>
            </a:p>
          </p:txBody>
        </p:sp>
        <p:sp>
          <p:nvSpPr>
            <p:cNvPr id="18" name="Google Shape;1375;p27"/>
            <p:cNvSpPr/>
            <p:nvPr/>
          </p:nvSpPr>
          <p:spPr>
            <a:xfrm>
              <a:off x="449350" y="1857525"/>
              <a:ext cx="4019250" cy="350550"/>
            </a:xfrm>
            <a:custGeom>
              <a:avLst/>
              <a:gdLst/>
              <a:ahLst/>
              <a:cxnLst/>
              <a:rect l="l" t="t" r="r" b="b"/>
              <a:pathLst>
                <a:path w="160770" h="14022" extrusionOk="0">
                  <a:moveTo>
                    <a:pt x="0" y="14022"/>
                  </a:moveTo>
                  <a:lnTo>
                    <a:pt x="73316" y="14022"/>
                  </a:lnTo>
                  <a:lnTo>
                    <a:pt x="160770" y="0"/>
                  </a:lnTo>
                </a:path>
              </a:pathLst>
            </a:custGeom>
            <a:noFill/>
            <a:ln w="19050" cap="flat" cmpd="sng">
              <a:solidFill>
                <a:schemeClr val="accent2"/>
              </a:solidFill>
              <a:prstDash val="solid"/>
              <a:round/>
              <a:headEnd type="oval" w="med" len="med"/>
              <a:tailEnd type="none" w="med" len="med"/>
            </a:ln>
          </p:spPr>
        </p:sp>
        <p:sp>
          <p:nvSpPr>
            <p:cNvPr id="19" name="Google Shape;1376;p27"/>
            <p:cNvSpPr/>
            <p:nvPr/>
          </p:nvSpPr>
          <p:spPr>
            <a:xfrm>
              <a:off x="-110081" y="3323372"/>
              <a:ext cx="4019250" cy="393908"/>
            </a:xfrm>
            <a:custGeom>
              <a:avLst/>
              <a:gdLst/>
              <a:ahLst/>
              <a:cxnLst/>
              <a:rect l="l" t="t" r="r" b="b"/>
              <a:pathLst>
                <a:path w="160770" h="14022" extrusionOk="0">
                  <a:moveTo>
                    <a:pt x="0" y="14022"/>
                  </a:moveTo>
                  <a:lnTo>
                    <a:pt x="73316" y="14022"/>
                  </a:lnTo>
                  <a:lnTo>
                    <a:pt x="160770" y="0"/>
                  </a:lnTo>
                </a:path>
              </a:pathLst>
            </a:custGeom>
            <a:noFill/>
            <a:ln w="19050" cap="flat" cmpd="sng">
              <a:solidFill>
                <a:schemeClr val="accent2"/>
              </a:solidFill>
              <a:prstDash val="solid"/>
              <a:round/>
              <a:headEnd type="oval" w="med" len="med"/>
              <a:tailEnd type="none" w="med" len="med"/>
            </a:ln>
          </p:spPr>
        </p:sp>
        <p:sp>
          <p:nvSpPr>
            <p:cNvPr id="21" name="Google Shape;1378;p27"/>
            <p:cNvSpPr/>
            <p:nvPr/>
          </p:nvSpPr>
          <p:spPr>
            <a:xfrm flipH="1">
              <a:off x="4667775" y="1857525"/>
              <a:ext cx="4019250" cy="350550"/>
            </a:xfrm>
            <a:custGeom>
              <a:avLst/>
              <a:gdLst/>
              <a:ahLst/>
              <a:cxnLst/>
              <a:rect l="l" t="t" r="r" b="b"/>
              <a:pathLst>
                <a:path w="160770" h="14022" extrusionOk="0">
                  <a:moveTo>
                    <a:pt x="0" y="14022"/>
                  </a:moveTo>
                  <a:lnTo>
                    <a:pt x="73316" y="14022"/>
                  </a:lnTo>
                  <a:lnTo>
                    <a:pt x="160770" y="0"/>
                  </a:lnTo>
                </a:path>
              </a:pathLst>
            </a:custGeom>
            <a:noFill/>
            <a:ln w="19050" cap="flat" cmpd="sng">
              <a:solidFill>
                <a:schemeClr val="accent2"/>
              </a:solidFill>
              <a:prstDash val="solid"/>
              <a:round/>
              <a:headEnd type="oval" w="med" len="med"/>
              <a:tailEnd type="none" w="med" len="med"/>
            </a:ln>
          </p:spPr>
        </p:sp>
        <p:sp>
          <p:nvSpPr>
            <p:cNvPr id="22" name="Google Shape;1379;p27"/>
            <p:cNvSpPr/>
            <p:nvPr/>
          </p:nvSpPr>
          <p:spPr>
            <a:xfrm flipH="1">
              <a:off x="5302982" y="3312045"/>
              <a:ext cx="3470141" cy="445541"/>
            </a:xfrm>
            <a:custGeom>
              <a:avLst/>
              <a:gdLst/>
              <a:ahLst/>
              <a:cxnLst/>
              <a:rect l="l" t="t" r="r" b="b"/>
              <a:pathLst>
                <a:path w="160770" h="14022" extrusionOk="0">
                  <a:moveTo>
                    <a:pt x="0" y="14022"/>
                  </a:moveTo>
                  <a:lnTo>
                    <a:pt x="73316" y="14022"/>
                  </a:lnTo>
                  <a:lnTo>
                    <a:pt x="160770" y="0"/>
                  </a:lnTo>
                </a:path>
              </a:pathLst>
            </a:custGeom>
            <a:noFill/>
            <a:ln w="19050" cap="flat" cmpd="sng">
              <a:solidFill>
                <a:schemeClr val="accent2"/>
              </a:solidFill>
              <a:prstDash val="solid"/>
              <a:round/>
              <a:headEnd type="oval" w="med" len="med"/>
              <a:tailEnd type="none" w="med" len="med"/>
            </a:ln>
          </p:spPr>
        </p:sp>
      </p:grpSp>
      <p:pic>
        <p:nvPicPr>
          <p:cNvPr id="4100" name="Picture 4" descr="ORM et SQLAlchemy - La `` baguette magique '' dans la gestion de base de  donné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8619" y="1436800"/>
            <a:ext cx="2267341" cy="1519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0187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667828" y="315300"/>
            <a:ext cx="7751644" cy="4752000"/>
          </a:xfrm>
          <a:prstGeom prst="rect">
            <a:avLst/>
          </a:prstGeom>
        </p:spPr>
      </p:pic>
      <p:sp>
        <p:nvSpPr>
          <p:cNvPr id="2" name="Titre 1"/>
          <p:cNvSpPr>
            <a:spLocks noGrp="1"/>
          </p:cNvSpPr>
          <p:nvPr>
            <p:ph type="title"/>
          </p:nvPr>
        </p:nvSpPr>
        <p:spPr>
          <a:xfrm>
            <a:off x="2782425" y="1800"/>
            <a:ext cx="4036800" cy="389700"/>
          </a:xfrm>
        </p:spPr>
        <p:txBody>
          <a:bodyPr/>
          <a:lstStyle/>
          <a:p>
            <a:r>
              <a:rPr lang="fr-FR" dirty="0" smtClean="0"/>
              <a:t>Diagramme de classes</a:t>
            </a:r>
            <a:endParaRPr lang="fr-FR" dirty="0"/>
          </a:p>
        </p:txBody>
      </p:sp>
    </p:spTree>
    <p:extLst>
      <p:ext uri="{BB962C8B-B14F-4D97-AF65-F5344CB8AC3E}">
        <p14:creationId xmlns:p14="http://schemas.microsoft.com/office/powerpoint/2010/main" val="4155180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46" name="Google Shape;246;p17"/>
          <p:cNvGrpSpPr/>
          <p:nvPr/>
        </p:nvGrpSpPr>
        <p:grpSpPr>
          <a:xfrm>
            <a:off x="478394" y="1076457"/>
            <a:ext cx="6122190" cy="2436418"/>
            <a:chOff x="583000" y="1063300"/>
            <a:chExt cx="7978088" cy="3658800"/>
          </a:xfrm>
        </p:grpSpPr>
        <p:sp>
          <p:nvSpPr>
            <p:cNvPr id="247" name="Google Shape;247;p17"/>
            <p:cNvSpPr/>
            <p:nvPr/>
          </p:nvSpPr>
          <p:spPr>
            <a:xfrm>
              <a:off x="6421488" y="1063300"/>
              <a:ext cx="2139600" cy="3658800"/>
            </a:xfrm>
            <a:prstGeom prst="roundRect">
              <a:avLst>
                <a:gd name="adj" fmla="val 50000"/>
              </a:avLst>
            </a:prstGeom>
            <a:solidFill>
              <a:srgbClr val="F8DDD4"/>
            </a:solidFill>
            <a:ln>
              <a:solidFill>
                <a:srgbClr val="D9F9F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583000" y="1063300"/>
              <a:ext cx="2139600" cy="3658800"/>
            </a:xfrm>
            <a:prstGeom prst="roundRect">
              <a:avLst>
                <a:gd name="adj" fmla="val 50000"/>
              </a:avLst>
            </a:prstGeom>
            <a:solidFill>
              <a:srgbClr val="D9F9FB"/>
            </a:solidFill>
            <a:ln>
              <a:solidFill>
                <a:srgbClr val="D9F9F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277" name="Google Shape;277;p17"/>
            <p:cNvSpPr txBox="1"/>
            <p:nvPr/>
          </p:nvSpPr>
          <p:spPr>
            <a:xfrm>
              <a:off x="657596" y="2413262"/>
              <a:ext cx="2064993" cy="1324653"/>
            </a:xfrm>
            <a:prstGeom prst="rect">
              <a:avLst/>
            </a:prstGeom>
            <a:noFill/>
            <a:ln>
              <a:solidFill>
                <a:srgbClr val="D9F9FB"/>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smtClean="0">
                  <a:solidFill>
                    <a:schemeClr val="dk1"/>
                  </a:solidFill>
                  <a:latin typeface="Fira Sans Extra Condensed Medium"/>
                  <a:ea typeface="Fira Sans Extra Condensed Medium"/>
                  <a:cs typeface="Fira Sans Extra Condensed Medium"/>
                  <a:sym typeface="Fira Sans Extra Condensed Medium"/>
                </a:rPr>
                <a:t>Structure de Covid-APP /origine des données</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278" name="Google Shape;278;p17"/>
            <p:cNvSpPr/>
            <p:nvPr/>
          </p:nvSpPr>
          <p:spPr>
            <a:xfrm>
              <a:off x="3502238" y="1063300"/>
              <a:ext cx="2139600" cy="3658800"/>
            </a:xfrm>
            <a:prstGeom prst="roundRect">
              <a:avLst>
                <a:gd name="adj" fmla="val 50000"/>
              </a:avLst>
            </a:prstGeom>
            <a:solidFill>
              <a:schemeClr val="bg1">
                <a:lumMod val="95000"/>
              </a:schemeClr>
            </a:solidFill>
            <a:ln>
              <a:solidFill>
                <a:srgbClr val="D9F9F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a:off x="4841342" y="2434072"/>
              <a:ext cx="20231" cy="28"/>
            </a:xfrm>
            <a:custGeom>
              <a:avLst/>
              <a:gdLst/>
              <a:ahLst/>
              <a:cxnLst/>
              <a:rect l="l" t="t" r="r" b="b"/>
              <a:pathLst>
                <a:path w="732" h="1" extrusionOk="0">
                  <a:moveTo>
                    <a:pt x="1" y="1"/>
                  </a:moveTo>
                  <a:lnTo>
                    <a:pt x="731" y="1"/>
                  </a:lnTo>
                </a:path>
              </a:pathLst>
            </a:custGeom>
            <a:solidFill>
              <a:srgbClr val="000000"/>
            </a:solidFill>
            <a:ln>
              <a:solidFill>
                <a:srgbClr val="D9F9F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7"/>
            <p:cNvSpPr/>
            <p:nvPr/>
          </p:nvSpPr>
          <p:spPr>
            <a:xfrm>
              <a:off x="4841342" y="2413262"/>
              <a:ext cx="20231" cy="28"/>
            </a:xfrm>
            <a:custGeom>
              <a:avLst/>
              <a:gdLst/>
              <a:ahLst/>
              <a:cxnLst/>
              <a:rect l="l" t="t" r="r" b="b"/>
              <a:pathLst>
                <a:path w="732" h="1" extrusionOk="0">
                  <a:moveTo>
                    <a:pt x="1" y="0"/>
                  </a:moveTo>
                  <a:lnTo>
                    <a:pt x="731" y="0"/>
                  </a:lnTo>
                </a:path>
              </a:pathLst>
            </a:custGeom>
            <a:solidFill>
              <a:srgbClr val="6280C8"/>
            </a:solidFill>
            <a:ln>
              <a:solidFill>
                <a:srgbClr val="D9F9F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7"/>
            <p:cNvSpPr txBox="1"/>
            <p:nvPr/>
          </p:nvSpPr>
          <p:spPr>
            <a:xfrm>
              <a:off x="3646078" y="2230798"/>
              <a:ext cx="1758004" cy="1678763"/>
            </a:xfrm>
            <a:prstGeom prst="rect">
              <a:avLst/>
            </a:prstGeom>
            <a:noFill/>
            <a:ln>
              <a:solidFill>
                <a:srgbClr val="D9F9FB"/>
              </a:solidFill>
            </a:ln>
          </p:spPr>
          <p:txBody>
            <a:bodyPr spcFirstLastPara="1" wrap="square" lIns="91425" tIns="91425" rIns="91425" bIns="91425" anchor="ctr" anchorCtr="0">
              <a:noAutofit/>
            </a:bodyPr>
            <a:lstStyle/>
            <a:p>
              <a:pPr lvl="0" algn="ctr"/>
              <a:r>
                <a:rPr lang="fr-FR" sz="1700" dirty="0" smtClean="0">
                  <a:solidFill>
                    <a:schemeClr val="dk1"/>
                  </a:solidFill>
                  <a:latin typeface="Fira Sans Extra Condensed Medium"/>
                  <a:ea typeface="Fira Sans Extra Condensed Medium"/>
                  <a:cs typeface="Fira Sans Extra Condensed Medium"/>
                  <a:sym typeface="Fira Sans Extra Condensed Medium"/>
                </a:rPr>
                <a:t>ER </a:t>
              </a:r>
              <a:r>
                <a:rPr lang="fr-FR" sz="1700" dirty="0" err="1" smtClean="0">
                  <a:solidFill>
                    <a:schemeClr val="dk1"/>
                  </a:solidFill>
                  <a:latin typeface="Fira Sans Extra Condensed Medium"/>
                  <a:ea typeface="Fira Sans Extra Condensed Medium"/>
                  <a:cs typeface="Fira Sans Extra Condensed Medium"/>
                  <a:sym typeface="Fira Sans Extra Condensed Medium"/>
                </a:rPr>
                <a:t>diagram</a:t>
              </a:r>
              <a:r>
                <a:rPr lang="fr-FR" sz="1700" dirty="0" smtClean="0">
                  <a:solidFill>
                    <a:schemeClr val="dk1"/>
                  </a:solidFill>
                  <a:latin typeface="Fira Sans Extra Condensed Medium"/>
                  <a:ea typeface="Fira Sans Extra Condensed Medium"/>
                  <a:cs typeface="Fira Sans Extra Condensed Medium"/>
                  <a:sym typeface="Fira Sans Extra Condensed Medium"/>
                </a:rPr>
                <a:t> /Création Tables et vues</a:t>
              </a:r>
              <a:endParaRPr lang="fr-FR" sz="1700" dirty="0">
                <a:solidFill>
                  <a:schemeClr val="dk1"/>
                </a:solidFill>
                <a:latin typeface="Fira Sans Extra Condensed Medium"/>
                <a:ea typeface="Fira Sans Extra Condensed Medium"/>
                <a:cs typeface="Fira Sans Extra Condensed Medium"/>
                <a:sym typeface="Fira Sans Extra Condensed Medium"/>
              </a:endParaRPr>
            </a:p>
          </p:txBody>
        </p:sp>
      </p:grpSp>
      <p:sp>
        <p:nvSpPr>
          <p:cNvPr id="2" name="Rectangle 1"/>
          <p:cNvSpPr/>
          <p:nvPr/>
        </p:nvSpPr>
        <p:spPr>
          <a:xfrm>
            <a:off x="5035823" y="1924029"/>
            <a:ext cx="1521596" cy="877163"/>
          </a:xfrm>
          <a:prstGeom prst="rect">
            <a:avLst/>
          </a:prstGeom>
        </p:spPr>
        <p:txBody>
          <a:bodyPr wrap="square">
            <a:spAutoFit/>
          </a:bodyPr>
          <a:lstStyle/>
          <a:p>
            <a:pPr lvl="0" algn="ctr"/>
            <a:r>
              <a:rPr lang="fr-FR" sz="1700" dirty="0" smtClean="0">
                <a:solidFill>
                  <a:schemeClr val="dk1"/>
                </a:solidFill>
                <a:latin typeface="Fira Sans Extra Condensed Medium"/>
                <a:ea typeface="Fira Sans Extra Condensed Medium"/>
                <a:cs typeface="Fira Sans Extra Condensed Medium"/>
                <a:sym typeface="Fira Sans Extra Condensed Medium"/>
              </a:rPr>
              <a:t>Alimentation </a:t>
            </a:r>
            <a:r>
              <a:rPr lang="fr-FR" sz="1700" dirty="0">
                <a:solidFill>
                  <a:schemeClr val="dk1"/>
                </a:solidFill>
                <a:latin typeface="Fira Sans Extra Condensed Medium"/>
                <a:ea typeface="Fira Sans Extra Condensed Medium"/>
                <a:cs typeface="Fira Sans Extra Condensed Medium"/>
                <a:sym typeface="Fira Sans Extra Condensed Medium"/>
              </a:rPr>
              <a:t>de la base de </a:t>
            </a:r>
            <a:r>
              <a:rPr lang="fr-FR" sz="1700" dirty="0" smtClean="0">
                <a:solidFill>
                  <a:schemeClr val="dk1"/>
                </a:solidFill>
                <a:latin typeface="Fira Sans Extra Condensed Medium"/>
                <a:ea typeface="Fira Sans Extra Condensed Medium"/>
                <a:cs typeface="Fira Sans Extra Condensed Medium"/>
                <a:sym typeface="Fira Sans Extra Condensed Medium"/>
              </a:rPr>
              <a:t>données</a:t>
            </a:r>
            <a:endParaRPr lang="fr-FR" sz="1700" dirty="0">
              <a:solidFill>
                <a:schemeClr val="dk1"/>
              </a:solidFill>
              <a:latin typeface="Fira Sans Extra Condensed Medium"/>
              <a:ea typeface="Fira Sans Extra Condensed Medium"/>
              <a:cs typeface="Fira Sans Extra Condensed Medium"/>
              <a:sym typeface="Fira Sans Extra Condensed Medium"/>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12875"/>
            <a:ext cx="9144000" cy="1658974"/>
          </a:xfrm>
          <a:prstGeom prst="rect">
            <a:avLst/>
          </a:prstGeom>
        </p:spPr>
      </p:pic>
      <p:sp>
        <p:nvSpPr>
          <p:cNvPr id="120" name="Google Shape;58;p15"/>
          <p:cNvSpPr txBox="1">
            <a:spLocks/>
          </p:cNvSpPr>
          <p:nvPr/>
        </p:nvSpPr>
        <p:spPr>
          <a:xfrm>
            <a:off x="1659560" y="-45169"/>
            <a:ext cx="4990841" cy="5125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a:solidFill>
                  <a:srgbClr val="17C2CB"/>
                </a:solidFill>
              </a:rPr>
              <a:t>Développement de la base de données </a:t>
            </a:r>
          </a:p>
        </p:txBody>
      </p:sp>
      <p:sp>
        <p:nvSpPr>
          <p:cNvPr id="14" name="Google Shape;247;p17"/>
          <p:cNvSpPr/>
          <p:nvPr/>
        </p:nvSpPr>
        <p:spPr>
          <a:xfrm>
            <a:off x="7143750" y="1076457"/>
            <a:ext cx="1629793" cy="2436418"/>
          </a:xfrm>
          <a:prstGeom prst="roundRect">
            <a:avLst>
              <a:gd name="adj" fmla="val 50000"/>
            </a:avLst>
          </a:prstGeom>
          <a:solidFill>
            <a:schemeClr val="accent3">
              <a:lumMod val="40000"/>
              <a:lumOff val="60000"/>
            </a:schemeClr>
          </a:solidFill>
          <a:ln>
            <a:solidFill>
              <a:srgbClr val="D9F9FB"/>
            </a:solidFill>
          </a:ln>
        </p:spPr>
        <p:txBody>
          <a:bodyPr spcFirstLastPara="1" wrap="square" lIns="91425" tIns="91425" rIns="91425" bIns="91425" anchor="ctr" anchorCtr="0">
            <a:noAutofit/>
          </a:bodyPr>
          <a:lstStyle/>
          <a:p>
            <a:pPr lvl="0"/>
            <a:endParaRPr lang="fr-FR" sz="1700" dirty="0">
              <a:latin typeface="Fira Sans Extra Condensed Medium" panose="020B0604020202020204" charset="0"/>
            </a:endParaRPr>
          </a:p>
        </p:txBody>
      </p:sp>
      <p:sp>
        <p:nvSpPr>
          <p:cNvPr id="16" name="Rectangle 15"/>
          <p:cNvSpPr/>
          <p:nvPr/>
        </p:nvSpPr>
        <p:spPr>
          <a:xfrm>
            <a:off x="7197848" y="1924028"/>
            <a:ext cx="1521596" cy="877163"/>
          </a:xfrm>
          <a:prstGeom prst="rect">
            <a:avLst/>
          </a:prstGeom>
        </p:spPr>
        <p:txBody>
          <a:bodyPr wrap="square">
            <a:spAutoFit/>
          </a:bodyPr>
          <a:lstStyle/>
          <a:p>
            <a:pPr lvl="0" algn="ctr"/>
            <a:r>
              <a:rPr lang="fr-FR" sz="1700" dirty="0" smtClean="0">
                <a:solidFill>
                  <a:schemeClr val="dk1"/>
                </a:solidFill>
                <a:latin typeface="Fira Sans Extra Condensed Medium"/>
                <a:ea typeface="Fira Sans Extra Condensed Medium"/>
                <a:cs typeface="Fira Sans Extra Condensed Medium"/>
                <a:sym typeface="Fira Sans Extra Condensed Medium"/>
              </a:rPr>
              <a:t>Mise à jour de </a:t>
            </a:r>
            <a:r>
              <a:rPr lang="fr-FR" sz="1700" dirty="0">
                <a:solidFill>
                  <a:schemeClr val="dk1"/>
                </a:solidFill>
                <a:latin typeface="Fira Sans Extra Condensed Medium"/>
                <a:ea typeface="Fira Sans Extra Condensed Medium"/>
                <a:cs typeface="Fira Sans Extra Condensed Medium"/>
                <a:sym typeface="Fira Sans Extra Condensed Medium"/>
              </a:rPr>
              <a:t>la base de </a:t>
            </a:r>
            <a:r>
              <a:rPr lang="fr-FR" sz="1700" dirty="0" smtClean="0">
                <a:solidFill>
                  <a:schemeClr val="dk1"/>
                </a:solidFill>
                <a:latin typeface="Fira Sans Extra Condensed Medium"/>
                <a:ea typeface="Fira Sans Extra Condensed Medium"/>
                <a:cs typeface="Fira Sans Extra Condensed Medium"/>
                <a:sym typeface="Fira Sans Extra Condensed Medium"/>
              </a:rPr>
              <a:t>données</a:t>
            </a:r>
            <a:endParaRPr lang="fr-FR" sz="1700" dirty="0">
              <a:solidFill>
                <a:schemeClr val="dk1"/>
              </a:solidFill>
              <a:latin typeface="Fira Sans Extra Condensed Medium"/>
              <a:ea typeface="Fira Sans Extra Condensed Medium"/>
              <a:cs typeface="Fira Sans Extra Condensed Medium"/>
              <a:sym typeface="Fira Sans Extra Condensed Medium"/>
            </a:endParaRPr>
          </a:p>
        </p:txBody>
      </p:sp>
    </p:spTree>
    <p:extLst>
      <p:ext uri="{BB962C8B-B14F-4D97-AF65-F5344CB8AC3E}">
        <p14:creationId xmlns:p14="http://schemas.microsoft.com/office/powerpoint/2010/main" val="30034063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pic>
        <p:nvPicPr>
          <p:cNvPr id="248" name="Image 247"/>
          <p:cNvPicPr>
            <a:picLocks noChangeAspect="1"/>
          </p:cNvPicPr>
          <p:nvPr/>
        </p:nvPicPr>
        <p:blipFill>
          <a:blip r:embed="rId3"/>
          <a:stretch>
            <a:fillRect/>
          </a:stretch>
        </p:blipFill>
        <p:spPr>
          <a:xfrm>
            <a:off x="425296" y="703597"/>
            <a:ext cx="2762250" cy="2609850"/>
          </a:xfrm>
          <a:prstGeom prst="rect">
            <a:avLst/>
          </a:prstGeom>
        </p:spPr>
      </p:pic>
      <p:sp>
        <p:nvSpPr>
          <p:cNvPr id="2139" name="Google Shape;2139;p30"/>
          <p:cNvSpPr txBox="1">
            <a:spLocks noGrp="1"/>
          </p:cNvSpPr>
          <p:nvPr>
            <p:ph type="title"/>
          </p:nvPr>
        </p:nvSpPr>
        <p:spPr>
          <a:xfrm>
            <a:off x="2541125" y="73530"/>
            <a:ext cx="4036800" cy="389700"/>
          </a:xfrm>
          <a:prstGeom prst="rect">
            <a:avLst/>
          </a:prstGeom>
        </p:spPr>
        <p:txBody>
          <a:bodyPr spcFirstLastPara="1" wrap="square" lIns="91425" tIns="91425" rIns="91425" bIns="91425" anchor="b" anchorCtr="0">
            <a:noAutofit/>
          </a:bodyPr>
          <a:lstStyle/>
          <a:p>
            <a:pPr lvl="0"/>
            <a:r>
              <a:rPr lang="fr-FR" dirty="0">
                <a:solidFill>
                  <a:srgbClr val="17C2CB"/>
                </a:solidFill>
              </a:rPr>
              <a:t>Structure de Covid-APP</a:t>
            </a:r>
            <a:endParaRPr dirty="0">
              <a:solidFill>
                <a:srgbClr val="17C2CB"/>
              </a:solidFill>
            </a:endParaRPr>
          </a:p>
        </p:txBody>
      </p:sp>
      <p:grpSp>
        <p:nvGrpSpPr>
          <p:cNvPr id="2297" name="Google Shape;2297;p30"/>
          <p:cNvGrpSpPr/>
          <p:nvPr/>
        </p:nvGrpSpPr>
        <p:grpSpPr>
          <a:xfrm>
            <a:off x="1806420" y="671982"/>
            <a:ext cx="7388379" cy="2236318"/>
            <a:chOff x="1984491" y="1371000"/>
            <a:chExt cx="6759504" cy="2106782"/>
          </a:xfrm>
        </p:grpSpPr>
        <p:sp>
          <p:nvSpPr>
            <p:cNvPr id="2298" name="Google Shape;2298;p30"/>
            <p:cNvSpPr/>
            <p:nvPr/>
          </p:nvSpPr>
          <p:spPr>
            <a:xfrm>
              <a:off x="4880018" y="1371000"/>
              <a:ext cx="3771900" cy="857400"/>
            </a:xfrm>
            <a:prstGeom prst="roundRect">
              <a:avLst>
                <a:gd name="adj" fmla="val 25259"/>
              </a:avLst>
            </a:prstGeom>
            <a:solidFill>
              <a:schemeClr val="lt2"/>
            </a:solidFill>
            <a:ln w="19050" cap="flat" cmpd="sng">
              <a:solidFill>
                <a:srgbClr val="F8DDD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0"/>
            <p:cNvSpPr/>
            <p:nvPr/>
          </p:nvSpPr>
          <p:spPr>
            <a:xfrm>
              <a:off x="4572000" y="1371000"/>
              <a:ext cx="866400" cy="866400"/>
            </a:xfrm>
            <a:prstGeom prst="ellipse">
              <a:avLst/>
            </a:prstGeom>
            <a:solidFill>
              <a:srgbClr val="FFFFFF"/>
            </a:solidFill>
            <a:ln w="114300" cap="flat" cmpd="sng">
              <a:solidFill>
                <a:srgbClr val="F8DDD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smtClean="0">
                  <a:ln>
                    <a:solidFill>
                      <a:srgbClr val="F8DDD4"/>
                    </a:solidFill>
                  </a:ln>
                  <a:solidFill>
                    <a:srgbClr val="F8DDD4"/>
                  </a:solidFill>
                  <a:latin typeface="Fira Sans Extra Condensed SemiBold"/>
                  <a:ea typeface="Fira Sans Extra Condensed SemiBold"/>
                  <a:cs typeface="Fira Sans Extra Condensed SemiBold"/>
                  <a:sym typeface="Fira Sans Extra Condensed SemiBold"/>
                </a:rPr>
                <a:t>2</a:t>
              </a:r>
              <a:endParaRPr sz="3600" dirty="0">
                <a:ln>
                  <a:solidFill>
                    <a:srgbClr val="F8DDD4"/>
                  </a:solidFill>
                </a:ln>
                <a:solidFill>
                  <a:srgbClr val="F8DDD4"/>
                </a:solidFill>
                <a:latin typeface="Fira Sans Extra Condensed SemiBold"/>
                <a:ea typeface="Fira Sans Extra Condensed SemiBold"/>
                <a:cs typeface="Fira Sans Extra Condensed SemiBold"/>
                <a:sym typeface="Fira Sans Extra Condensed SemiBold"/>
              </a:endParaRPr>
            </a:p>
          </p:txBody>
        </p:sp>
        <p:sp>
          <p:nvSpPr>
            <p:cNvPr id="2300" name="Google Shape;2300;p30"/>
            <p:cNvSpPr/>
            <p:nvPr/>
          </p:nvSpPr>
          <p:spPr>
            <a:xfrm>
              <a:off x="4937343" y="2593150"/>
              <a:ext cx="3714600" cy="857400"/>
            </a:xfrm>
            <a:prstGeom prst="roundRect">
              <a:avLst>
                <a:gd name="adj" fmla="val 25259"/>
              </a:avLst>
            </a:prstGeom>
            <a:solidFill>
              <a:schemeClr val="lt2"/>
            </a:solidFill>
            <a:ln w="19050" cap="flat" cmpd="sng">
              <a:solidFill>
                <a:srgbClr val="17C2C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rgbClr val="17C2CB"/>
                  </a:solidFill>
                </a:ln>
                <a:solidFill>
                  <a:srgbClr val="17C2CB"/>
                </a:solidFill>
              </a:endParaRPr>
            </a:p>
          </p:txBody>
        </p:sp>
        <p:sp>
          <p:nvSpPr>
            <p:cNvPr id="2301" name="Google Shape;2301;p30"/>
            <p:cNvSpPr/>
            <p:nvPr/>
          </p:nvSpPr>
          <p:spPr>
            <a:xfrm>
              <a:off x="4571999" y="2611382"/>
              <a:ext cx="866400" cy="866400"/>
            </a:xfrm>
            <a:prstGeom prst="ellipse">
              <a:avLst/>
            </a:prstGeom>
            <a:solidFill>
              <a:schemeClr val="lt1"/>
            </a:solidFill>
            <a:ln w="114300" cap="flat" cmpd="sng">
              <a:solidFill>
                <a:srgbClr val="17C2C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600" dirty="0" smtClean="0">
                  <a:solidFill>
                    <a:srgbClr val="17C2CB"/>
                  </a:solidFill>
                  <a:latin typeface="Fira Sans Extra Condensed SemiBold"/>
                  <a:ea typeface="Fira Sans Extra Condensed SemiBold"/>
                  <a:cs typeface="Fira Sans Extra Condensed SemiBold"/>
                  <a:sym typeface="Fira Sans Extra Condensed SemiBold"/>
                </a:rPr>
                <a:t>1</a:t>
              </a:r>
              <a:endParaRPr dirty="0">
                <a:solidFill>
                  <a:srgbClr val="17C2CB"/>
                </a:solidFill>
              </a:endParaRPr>
            </a:p>
          </p:txBody>
        </p:sp>
        <p:cxnSp>
          <p:nvCxnSpPr>
            <p:cNvPr id="2304" name="Google Shape;2304;p30"/>
            <p:cNvCxnSpPr>
              <a:stCxn id="2299" idx="2"/>
            </p:cNvCxnSpPr>
            <p:nvPr/>
          </p:nvCxnSpPr>
          <p:spPr>
            <a:xfrm flipH="1">
              <a:off x="1984491" y="1804200"/>
              <a:ext cx="2587509" cy="526191"/>
            </a:xfrm>
            <a:prstGeom prst="straightConnector1">
              <a:avLst/>
            </a:prstGeom>
            <a:noFill/>
            <a:ln w="19050" cap="flat" cmpd="sng">
              <a:solidFill>
                <a:schemeClr val="accent3"/>
              </a:solidFill>
              <a:prstDash val="solid"/>
              <a:round/>
              <a:headEnd type="none" w="med" len="med"/>
              <a:tailEnd type="triangle" w="med" len="med"/>
            </a:ln>
          </p:spPr>
        </p:cxnSp>
        <p:cxnSp>
          <p:nvCxnSpPr>
            <p:cNvPr id="2305" name="Google Shape;2305;p30"/>
            <p:cNvCxnSpPr/>
            <p:nvPr/>
          </p:nvCxnSpPr>
          <p:spPr>
            <a:xfrm flipH="1" flipV="1">
              <a:off x="2233948" y="2532437"/>
              <a:ext cx="2293903" cy="465810"/>
            </a:xfrm>
            <a:prstGeom prst="straightConnector1">
              <a:avLst/>
            </a:prstGeom>
            <a:noFill/>
            <a:ln w="19050" cap="flat" cmpd="sng">
              <a:solidFill>
                <a:srgbClr val="17C2CB"/>
              </a:solidFill>
              <a:prstDash val="solid"/>
              <a:round/>
              <a:headEnd type="none" w="med" len="med"/>
              <a:tailEnd type="triangle" w="med" len="med"/>
            </a:ln>
          </p:spPr>
        </p:cxnSp>
        <p:sp>
          <p:nvSpPr>
            <p:cNvPr id="2307" name="Google Shape;2307;p30"/>
            <p:cNvSpPr txBox="1"/>
            <p:nvPr/>
          </p:nvSpPr>
          <p:spPr>
            <a:xfrm>
              <a:off x="5633369" y="1439684"/>
              <a:ext cx="2915659" cy="25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600" dirty="0" smtClean="0">
                  <a:solidFill>
                    <a:schemeClr val="dk1"/>
                  </a:solidFill>
                  <a:latin typeface="Fira Sans Extra Condensed Medium"/>
                  <a:ea typeface="Fira Sans Extra Condensed Medium"/>
                  <a:cs typeface="Fira Sans Extra Condensed Medium"/>
                  <a:sym typeface="Fira Sans Extra Condensed Medium"/>
                </a:rPr>
                <a:t>Updater</a:t>
              </a:r>
              <a:endParaRPr sz="16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2308" name="Google Shape;2308;p30"/>
            <p:cNvSpPr txBox="1"/>
            <p:nvPr/>
          </p:nvSpPr>
          <p:spPr>
            <a:xfrm>
              <a:off x="5633368" y="1639473"/>
              <a:ext cx="3110627" cy="597926"/>
            </a:xfrm>
            <a:prstGeom prst="rect">
              <a:avLst/>
            </a:prstGeom>
            <a:noFill/>
            <a:ln>
              <a:noFill/>
            </a:ln>
          </p:spPr>
          <p:txBody>
            <a:bodyPr spcFirstLastPara="1" wrap="square" lIns="91425" tIns="91425" rIns="91425" bIns="91425" anchor="ctr" anchorCtr="0">
              <a:noAutofit/>
            </a:bodyPr>
            <a:lstStyle/>
            <a:p>
              <a:pPr lvl="0"/>
              <a:r>
                <a:rPr lang="fr-FR" sz="1200" dirty="0" smtClean="0">
                  <a:solidFill>
                    <a:schemeClr val="dk1"/>
                  </a:solidFill>
                  <a:latin typeface="Fira Sans"/>
                  <a:ea typeface="Fira Sans"/>
                  <a:cs typeface="Fira Sans"/>
                  <a:sym typeface="Fira Sans"/>
                </a:rPr>
                <a:t>- Récupération des données de L’api France-Coronavirus</a:t>
              </a:r>
            </a:p>
            <a:p>
              <a:pPr lvl="0"/>
              <a:r>
                <a:rPr lang="fr-FR" sz="1200" dirty="0" smtClean="0">
                  <a:solidFill>
                    <a:schemeClr val="dk1"/>
                  </a:solidFill>
                  <a:latin typeface="Fira Sans"/>
                  <a:ea typeface="Fira Sans"/>
                  <a:cs typeface="Fira Sans"/>
                  <a:sym typeface="Fira Sans"/>
                </a:rPr>
                <a:t>- Mise à jour de la BDD</a:t>
              </a:r>
              <a:endParaRPr sz="1200" dirty="0">
                <a:solidFill>
                  <a:schemeClr val="dk1"/>
                </a:solidFill>
                <a:latin typeface="Fira Sans"/>
                <a:ea typeface="Fira Sans"/>
                <a:cs typeface="Fira Sans"/>
                <a:sym typeface="Fira Sans"/>
              </a:endParaRPr>
            </a:p>
          </p:txBody>
        </p:sp>
        <p:grpSp>
          <p:nvGrpSpPr>
            <p:cNvPr id="2309" name="Google Shape;2309;p30"/>
            <p:cNvGrpSpPr/>
            <p:nvPr/>
          </p:nvGrpSpPr>
          <p:grpSpPr>
            <a:xfrm>
              <a:off x="5633370" y="2702375"/>
              <a:ext cx="2915662" cy="724247"/>
              <a:chOff x="417698" y="1783888"/>
              <a:chExt cx="1793702" cy="724247"/>
            </a:xfrm>
          </p:grpSpPr>
          <p:sp>
            <p:nvSpPr>
              <p:cNvPr id="2310" name="Google Shape;2310;p30"/>
              <p:cNvSpPr txBox="1"/>
              <p:nvPr/>
            </p:nvSpPr>
            <p:spPr>
              <a:xfrm>
                <a:off x="417700" y="1783888"/>
                <a:ext cx="1793700" cy="25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smtClean="0">
                    <a:solidFill>
                      <a:schemeClr val="dk1"/>
                    </a:solidFill>
                    <a:latin typeface="Fira Sans Extra Condensed Medium"/>
                    <a:ea typeface="Fira Sans Extra Condensed Medium"/>
                    <a:cs typeface="Fira Sans Extra Condensed Medium"/>
                    <a:sym typeface="Fira Sans Extra Condensed Medium"/>
                  </a:rPr>
                  <a:t>Initializer</a:t>
                </a:r>
                <a:endParaRPr sz="16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2311" name="Google Shape;2311;p30"/>
              <p:cNvSpPr txBox="1"/>
              <p:nvPr/>
            </p:nvSpPr>
            <p:spPr>
              <a:xfrm>
                <a:off x="417698" y="2018260"/>
                <a:ext cx="1793700" cy="489875"/>
              </a:xfrm>
              <a:prstGeom prst="rect">
                <a:avLst/>
              </a:prstGeom>
              <a:noFill/>
              <a:ln>
                <a:noFill/>
              </a:ln>
            </p:spPr>
            <p:txBody>
              <a:bodyPr spcFirstLastPara="1" wrap="square" lIns="91425" tIns="91425" rIns="91425" bIns="91425" anchor="ctr" anchorCtr="0">
                <a:noAutofit/>
              </a:bodyPr>
              <a:lstStyle/>
              <a:p>
                <a:pPr marL="171450" lvl="0" indent="-171450">
                  <a:buFontTx/>
                  <a:buChar char="-"/>
                </a:pPr>
                <a:r>
                  <a:rPr lang="fr-FR" sz="1200" dirty="0">
                    <a:solidFill>
                      <a:schemeClr val="dk1"/>
                    </a:solidFill>
                    <a:latin typeface="Fira Sans"/>
                    <a:ea typeface="Fira Sans"/>
                    <a:cs typeface="Fira Sans"/>
                    <a:sym typeface="Fira Sans"/>
                  </a:rPr>
                  <a:t>Création </a:t>
                </a:r>
                <a:r>
                  <a:rPr lang="fr-FR" sz="1200" dirty="0" smtClean="0">
                    <a:solidFill>
                      <a:schemeClr val="dk1"/>
                    </a:solidFill>
                    <a:latin typeface="Fira Sans"/>
                    <a:ea typeface="Fira Sans"/>
                    <a:cs typeface="Fira Sans"/>
                    <a:sym typeface="Fira Sans"/>
                  </a:rPr>
                  <a:t>les tables</a:t>
                </a:r>
              </a:p>
              <a:p>
                <a:pPr marL="171450" lvl="0" indent="-171450">
                  <a:buFontTx/>
                  <a:buChar char="-"/>
                </a:pPr>
                <a:r>
                  <a:rPr lang="fr-FR" sz="1200" dirty="0" smtClean="0">
                    <a:solidFill>
                      <a:schemeClr val="dk1"/>
                    </a:solidFill>
                    <a:latin typeface="Fira Sans"/>
                    <a:ea typeface="Fira Sans"/>
                    <a:cs typeface="Fira Sans"/>
                    <a:sym typeface="Fira Sans"/>
                  </a:rPr>
                  <a:t>Création des vues</a:t>
                </a:r>
                <a:endParaRPr lang="fr-FR" sz="1200" dirty="0">
                  <a:solidFill>
                    <a:schemeClr val="dk1"/>
                  </a:solidFill>
                  <a:latin typeface="Fira Sans"/>
                  <a:ea typeface="Fira Sans"/>
                  <a:cs typeface="Fira Sans"/>
                  <a:sym typeface="Fira Sans"/>
                </a:endParaRPr>
              </a:p>
              <a:p>
                <a:pPr marL="171450" lvl="0" indent="-171450">
                  <a:buFontTx/>
                  <a:buChar char="-"/>
                </a:pPr>
                <a:r>
                  <a:rPr lang="fr-FR" sz="1200" dirty="0">
                    <a:solidFill>
                      <a:schemeClr val="dk1"/>
                    </a:solidFill>
                    <a:latin typeface="Fira Sans"/>
                    <a:ea typeface="Fira Sans"/>
                    <a:cs typeface="Fira Sans"/>
                    <a:sym typeface="Fira Sans"/>
                  </a:rPr>
                  <a:t>Alimenter la BDD</a:t>
                </a:r>
                <a:endParaRPr lang="fr-FR" sz="1200" dirty="0">
                  <a:solidFill>
                    <a:schemeClr val="dk1"/>
                  </a:solidFill>
                  <a:latin typeface="Fira Sans"/>
                  <a:ea typeface="Fira Sans"/>
                  <a:cs typeface="Fira Sans"/>
                  <a:sym typeface="Fira Sans"/>
                </a:endParaRPr>
              </a:p>
            </p:txBody>
          </p:sp>
        </p:grpSp>
      </p:grpSp>
      <p:sp>
        <p:nvSpPr>
          <p:cNvPr id="251" name="Google Shape;2302;p30"/>
          <p:cNvSpPr/>
          <p:nvPr/>
        </p:nvSpPr>
        <p:spPr>
          <a:xfrm>
            <a:off x="1338474" y="3588113"/>
            <a:ext cx="3824141" cy="857400"/>
          </a:xfrm>
          <a:prstGeom prst="roundRect">
            <a:avLst>
              <a:gd name="adj" fmla="val 25259"/>
            </a:avLst>
          </a:prstGeom>
          <a:solidFill>
            <a:schemeClr val="lt2"/>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303;p30"/>
          <p:cNvSpPr/>
          <p:nvPr/>
        </p:nvSpPr>
        <p:spPr>
          <a:xfrm>
            <a:off x="740535" y="3588113"/>
            <a:ext cx="937850" cy="866400"/>
          </a:xfrm>
          <a:prstGeom prst="ellipse">
            <a:avLst/>
          </a:prstGeom>
          <a:solidFill>
            <a:schemeClr val="lt1"/>
          </a:solidFill>
          <a:ln w="1143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600" dirty="0">
                <a:solidFill>
                  <a:schemeClr val="dk1"/>
                </a:solidFill>
                <a:latin typeface="Fira Sans Extra Condensed SemiBold"/>
                <a:ea typeface="Fira Sans Extra Condensed SemiBold"/>
                <a:cs typeface="Fira Sans Extra Condensed SemiBold"/>
                <a:sym typeface="Fira Sans Extra Condensed SemiBold"/>
              </a:rPr>
              <a:t>3</a:t>
            </a:r>
            <a:endParaRPr dirty="0"/>
          </a:p>
        </p:txBody>
      </p:sp>
      <p:sp>
        <p:nvSpPr>
          <p:cNvPr id="253" name="Google Shape;2313;p30"/>
          <p:cNvSpPr txBox="1"/>
          <p:nvPr/>
        </p:nvSpPr>
        <p:spPr>
          <a:xfrm>
            <a:off x="1741513" y="3659232"/>
            <a:ext cx="3156150" cy="25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smtClean="0">
                <a:solidFill>
                  <a:schemeClr val="dk1"/>
                </a:solidFill>
                <a:latin typeface="Fira Sans Extra Condensed Medium"/>
                <a:ea typeface="Fira Sans Extra Condensed Medium"/>
                <a:cs typeface="Fira Sans Extra Condensed Medium"/>
                <a:sym typeface="Fira Sans Extra Condensed Medium"/>
              </a:rPr>
              <a:t>FlaskPlotlyApp</a:t>
            </a:r>
            <a:endParaRPr sz="16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254" name="Google Shape;2314;p30"/>
          <p:cNvSpPr txBox="1"/>
          <p:nvPr/>
        </p:nvSpPr>
        <p:spPr>
          <a:xfrm>
            <a:off x="1741513" y="3897464"/>
            <a:ext cx="3156150" cy="37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200" dirty="0" smtClean="0">
                <a:solidFill>
                  <a:schemeClr val="dk1"/>
                </a:solidFill>
                <a:latin typeface="Fira Sans"/>
                <a:ea typeface="Fira Sans"/>
                <a:cs typeface="Fira Sans"/>
                <a:sym typeface="Fira Sans"/>
              </a:rPr>
              <a:t>Dashboard et Data Vis</a:t>
            </a:r>
            <a:endParaRPr sz="1200" dirty="0">
              <a:solidFill>
                <a:schemeClr val="dk1"/>
              </a:solidFill>
              <a:latin typeface="Fira Sans"/>
              <a:ea typeface="Fira Sans"/>
              <a:cs typeface="Fira Sans"/>
              <a:sym typeface="Fira Sans"/>
            </a:endParaRPr>
          </a:p>
        </p:txBody>
      </p:sp>
      <p:cxnSp>
        <p:nvCxnSpPr>
          <p:cNvPr id="255" name="Google Shape;2304;p30"/>
          <p:cNvCxnSpPr>
            <a:stCxn id="252" idx="0"/>
          </p:cNvCxnSpPr>
          <p:nvPr/>
        </p:nvCxnSpPr>
        <p:spPr>
          <a:xfrm flipV="1">
            <a:off x="1209460" y="3073400"/>
            <a:ext cx="129014" cy="514713"/>
          </a:xfrm>
          <a:prstGeom prst="straightConnector1">
            <a:avLst/>
          </a:prstGeom>
          <a:noFill/>
          <a:ln w="19050" cap="flat" cmpd="sng">
            <a:solidFill>
              <a:schemeClr val="accent3"/>
            </a:solidFill>
            <a:prstDash val="solid"/>
            <a:round/>
            <a:headEnd type="none" w="med" len="med"/>
            <a:tailEnd type="triangle" w="med" len="med"/>
          </a:ln>
        </p:spPr>
      </p:cxnSp>
    </p:spTree>
    <p:extLst>
      <p:ext uri="{BB962C8B-B14F-4D97-AF65-F5344CB8AC3E}">
        <p14:creationId xmlns:p14="http://schemas.microsoft.com/office/powerpoint/2010/main" val="29678885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1;p17"/>
          <p:cNvSpPr txBox="1">
            <a:spLocks noGrp="1"/>
          </p:cNvSpPr>
          <p:nvPr>
            <p:ph type="title"/>
          </p:nvPr>
        </p:nvSpPr>
        <p:spPr>
          <a:xfrm>
            <a:off x="2553824" y="184150"/>
            <a:ext cx="4342275" cy="615125"/>
          </a:xfrm>
          <a:prstGeom prst="rect">
            <a:avLst/>
          </a:prstGeom>
          <a:noFill/>
          <a:ln>
            <a:solidFill>
              <a:schemeClr val="bg1"/>
            </a:solidFill>
          </a:ln>
        </p:spPr>
        <p:txBody>
          <a:bodyPr spcFirstLastPara="1" wrap="square" lIns="91425" tIns="91425" rIns="91425" bIns="91425" anchor="ctr" anchorCtr="0">
            <a:noAutofit/>
          </a:bodyPr>
          <a:lstStyle/>
          <a:p>
            <a:pPr lvl="0" algn="ctr"/>
            <a:r>
              <a:rPr lang="fr-FR" dirty="0" smtClean="0">
                <a:solidFill>
                  <a:srgbClr val="17C2CB"/>
                </a:solidFill>
                <a:latin typeface="Fira Sans Extra Condensed Medium"/>
                <a:ea typeface="Fira Sans Extra Condensed Medium"/>
                <a:cs typeface="Fira Sans Extra Condensed Medium"/>
                <a:sym typeface="Fira Sans Extra Condensed Medium"/>
              </a:rPr>
              <a:t>Origine des données</a:t>
            </a:r>
            <a:endParaRPr lang="fr-FR" dirty="0">
              <a:solidFill>
                <a:srgbClr val="17C2CB"/>
              </a:solidFill>
              <a:latin typeface="Fira Sans Extra Condensed Medium"/>
              <a:ea typeface="Fira Sans Extra Condensed Medium"/>
              <a:cs typeface="Fira Sans Extra Condensed Medium"/>
              <a:sym typeface="Fira Sans Extra Condensed Medium"/>
            </a:endParaRPr>
          </a:p>
        </p:txBody>
      </p:sp>
      <p:sp>
        <p:nvSpPr>
          <p:cNvPr id="5" name="Rectangle 4"/>
          <p:cNvSpPr/>
          <p:nvPr/>
        </p:nvSpPr>
        <p:spPr>
          <a:xfrm>
            <a:off x="349250" y="924580"/>
            <a:ext cx="8794750" cy="523220"/>
          </a:xfrm>
          <a:prstGeom prst="rect">
            <a:avLst/>
          </a:prstGeom>
        </p:spPr>
        <p:txBody>
          <a:bodyPr wrap="square">
            <a:spAutoFit/>
          </a:bodyPr>
          <a:lstStyle/>
          <a:p>
            <a:r>
              <a:rPr lang="fr-FR" b="1" dirty="0" smtClean="0">
                <a:solidFill>
                  <a:schemeClr val="tx1"/>
                </a:solidFill>
                <a:latin typeface="Fira Sans" panose="020B0604020202020204" charset="0"/>
              </a:rPr>
              <a:t>Le jeu données </a:t>
            </a:r>
            <a:r>
              <a:rPr lang="fr-FR" b="1" dirty="0" smtClean="0">
                <a:solidFill>
                  <a:srgbClr val="FF0000"/>
                </a:solidFill>
                <a:latin typeface="Fira Sans" panose="020B0604020202020204" charset="0"/>
              </a:rPr>
              <a:t>(Format CSV) </a:t>
            </a:r>
            <a:r>
              <a:rPr lang="fr-FR" b="1" dirty="0" smtClean="0">
                <a:solidFill>
                  <a:schemeClr val="tx1"/>
                </a:solidFill>
                <a:latin typeface="Fira Sans" panose="020B0604020202020204" charset="0"/>
              </a:rPr>
              <a:t>qui regroupe les différentes régions en France ainsi que leurs départements provient du </a:t>
            </a:r>
            <a:r>
              <a:rPr lang="fr-FR" b="1" dirty="0" err="1" smtClean="0">
                <a:solidFill>
                  <a:schemeClr val="tx1"/>
                </a:solidFill>
                <a:latin typeface="Fira Sans" panose="020B0604020202020204" charset="0"/>
              </a:rPr>
              <a:t>data.gouv</a:t>
            </a:r>
            <a:r>
              <a:rPr lang="fr-FR" b="1" dirty="0">
                <a:solidFill>
                  <a:srgbClr val="C9D1D9"/>
                </a:solidFill>
                <a:latin typeface="-apple-system"/>
              </a:rPr>
              <a:t>.</a:t>
            </a:r>
            <a:endParaRPr lang="fr-FR" b="1" dirty="0" smtClean="0">
              <a:solidFill>
                <a:srgbClr val="C9D1D9"/>
              </a:solidFill>
              <a:latin typeface="-apple-system"/>
            </a:endParaRPr>
          </a:p>
        </p:txBody>
      </p:sp>
      <p:pic>
        <p:nvPicPr>
          <p:cNvPr id="7" name="Image 6"/>
          <p:cNvPicPr>
            <a:picLocks noChangeAspect="1"/>
          </p:cNvPicPr>
          <p:nvPr/>
        </p:nvPicPr>
        <p:blipFill>
          <a:blip r:embed="rId3"/>
          <a:stretch>
            <a:fillRect/>
          </a:stretch>
        </p:blipFill>
        <p:spPr>
          <a:xfrm>
            <a:off x="4724961" y="1257300"/>
            <a:ext cx="4324350" cy="2952750"/>
          </a:xfrm>
          <a:prstGeom prst="rect">
            <a:avLst/>
          </a:prstGeom>
        </p:spPr>
      </p:pic>
      <p:sp>
        <p:nvSpPr>
          <p:cNvPr id="8" name="ZoneTexte 7"/>
          <p:cNvSpPr txBox="1"/>
          <p:nvPr/>
        </p:nvSpPr>
        <p:spPr>
          <a:xfrm>
            <a:off x="177800" y="2040124"/>
            <a:ext cx="4387850" cy="1169551"/>
          </a:xfrm>
          <a:prstGeom prst="rect">
            <a:avLst/>
          </a:prstGeom>
          <a:noFill/>
        </p:spPr>
        <p:txBody>
          <a:bodyPr wrap="square" rtlCol="0">
            <a:spAutoFit/>
          </a:bodyPr>
          <a:lstStyle/>
          <a:p>
            <a:r>
              <a:rPr lang="fr-FR" dirty="0">
                <a:solidFill>
                  <a:schemeClr val="tx1"/>
                </a:solidFill>
                <a:latin typeface="Fira Sans" panose="020B0604020202020204" charset="0"/>
              </a:rPr>
              <a:t>Le jeu de données Initiale (</a:t>
            </a:r>
            <a:r>
              <a:rPr lang="fr-FR" b="1" dirty="0">
                <a:solidFill>
                  <a:srgbClr val="FF0000"/>
                </a:solidFill>
                <a:latin typeface="Fira Sans" panose="020B0604020202020204" charset="0"/>
              </a:rPr>
              <a:t>Fichier </a:t>
            </a:r>
            <a:r>
              <a:rPr lang="fr-FR" b="1" dirty="0" smtClean="0">
                <a:solidFill>
                  <a:srgbClr val="FF0000"/>
                </a:solidFill>
                <a:latin typeface="Fira Sans" panose="020B0604020202020204" charset="0"/>
              </a:rPr>
              <a:t>JSON</a:t>
            </a:r>
            <a:r>
              <a:rPr lang="fr-FR" dirty="0" smtClean="0">
                <a:solidFill>
                  <a:schemeClr val="tx1"/>
                </a:solidFill>
                <a:latin typeface="Fira Sans" panose="020B0604020202020204" charset="0"/>
              </a:rPr>
              <a:t>) </a:t>
            </a:r>
            <a:r>
              <a:rPr lang="fr-FR" dirty="0">
                <a:solidFill>
                  <a:schemeClr val="tx1"/>
                </a:solidFill>
                <a:latin typeface="Fira Sans" panose="020B0604020202020204" charset="0"/>
              </a:rPr>
              <a:t>provient de l'initiative OpenCOVID19-fr  dont l'objet est de consolider </a:t>
            </a:r>
            <a:r>
              <a:rPr lang="fr-FR" dirty="0" smtClean="0">
                <a:solidFill>
                  <a:schemeClr val="tx1"/>
                </a:solidFill>
                <a:latin typeface="Fira Sans" panose="020B0604020202020204" charset="0"/>
              </a:rPr>
              <a:t>les </a:t>
            </a:r>
            <a:r>
              <a:rPr lang="fr-FR" dirty="0">
                <a:solidFill>
                  <a:schemeClr val="tx1"/>
                </a:solidFill>
                <a:latin typeface="Fira Sans" panose="020B0604020202020204" charset="0"/>
              </a:rPr>
              <a:t>données et proposer des outils de visualisation concernant l'épidémie de COVID19 en </a:t>
            </a:r>
            <a:r>
              <a:rPr lang="fr-FR" dirty="0" smtClean="0">
                <a:solidFill>
                  <a:schemeClr val="tx1"/>
                </a:solidFill>
                <a:latin typeface="Fira Sans" panose="020B0604020202020204" charset="0"/>
              </a:rPr>
              <a:t>France</a:t>
            </a:r>
            <a:endParaRPr lang="fr-FR" dirty="0">
              <a:solidFill>
                <a:schemeClr val="tx1"/>
              </a:solidFill>
              <a:latin typeface="Fira Sans" panose="020B0604020202020204" charset="0"/>
            </a:endParaRPr>
          </a:p>
        </p:txBody>
      </p:sp>
    </p:spTree>
    <p:extLst>
      <p:ext uri="{BB962C8B-B14F-4D97-AF65-F5344CB8AC3E}">
        <p14:creationId xmlns:p14="http://schemas.microsoft.com/office/powerpoint/2010/main" val="10688907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stretch>
            <a:fillRect/>
          </a:stretch>
        </p:blipFill>
        <p:spPr>
          <a:xfrm>
            <a:off x="766770" y="291275"/>
            <a:ext cx="6949938" cy="4356000"/>
          </a:xfrm>
          <a:prstGeom prst="rect">
            <a:avLst/>
          </a:prstGeom>
        </p:spPr>
      </p:pic>
      <p:sp>
        <p:nvSpPr>
          <p:cNvPr id="3" name="Titre 2"/>
          <p:cNvSpPr>
            <a:spLocks noGrp="1"/>
          </p:cNvSpPr>
          <p:nvPr>
            <p:ph type="title"/>
          </p:nvPr>
        </p:nvSpPr>
        <p:spPr>
          <a:xfrm>
            <a:off x="2458575" y="-76200"/>
            <a:ext cx="3751726" cy="553968"/>
          </a:xfrm>
          <a:prstGeom prst="rect">
            <a:avLst/>
          </a:prstGeom>
        </p:spPr>
        <p:txBody>
          <a:bodyPr wrap="square">
            <a:spAutoFit/>
          </a:bodyPr>
          <a:lstStyle/>
          <a:p>
            <a:pPr algn="l"/>
            <a:r>
              <a:rPr lang="fr-FR" dirty="0">
                <a:solidFill>
                  <a:srgbClr val="17C2CB"/>
                </a:solidFill>
                <a:latin typeface="Fira Sans Extra Condensed Medium" panose="020B0604020202020204" charset="0"/>
              </a:rPr>
              <a:t>schéma de la base de donnée</a:t>
            </a:r>
          </a:p>
        </p:txBody>
      </p:sp>
    </p:spTree>
    <p:extLst>
      <p:ext uri="{BB962C8B-B14F-4D97-AF65-F5344CB8AC3E}">
        <p14:creationId xmlns:p14="http://schemas.microsoft.com/office/powerpoint/2010/main" val="20584029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1;p17"/>
          <p:cNvSpPr txBox="1">
            <a:spLocks noGrp="1"/>
          </p:cNvSpPr>
          <p:nvPr>
            <p:ph type="title"/>
          </p:nvPr>
        </p:nvSpPr>
        <p:spPr>
          <a:xfrm>
            <a:off x="2083924" y="123825"/>
            <a:ext cx="5205875" cy="389700"/>
          </a:xfrm>
          <a:prstGeom prst="rect">
            <a:avLst/>
          </a:prstGeom>
          <a:solidFill>
            <a:schemeClr val="bg1"/>
          </a:solidFill>
          <a:ln>
            <a:solidFill>
              <a:schemeClr val="bg1"/>
            </a:solidFill>
          </a:ln>
        </p:spPr>
        <p:txBody>
          <a:bodyPr spcFirstLastPara="1" wrap="square" lIns="91425" tIns="91425" rIns="91425" bIns="91425" anchor="ctr" anchorCtr="0">
            <a:noAutofit/>
          </a:bodyPr>
          <a:lstStyle/>
          <a:p>
            <a:pPr lvl="0" algn="ctr"/>
            <a:r>
              <a:rPr lang="fr-FR" dirty="0">
                <a:solidFill>
                  <a:srgbClr val="17C2CB"/>
                </a:solidFill>
                <a:latin typeface="Fira Sans Extra Condensed Medium"/>
                <a:ea typeface="Fira Sans Extra Condensed Medium"/>
                <a:cs typeface="Fira Sans Extra Condensed Medium"/>
                <a:sym typeface="Fira Sans Extra Condensed Medium"/>
              </a:rPr>
              <a:t>Création </a:t>
            </a:r>
            <a:r>
              <a:rPr lang="fr-FR" dirty="0" smtClean="0">
                <a:solidFill>
                  <a:srgbClr val="17C2CB"/>
                </a:solidFill>
                <a:latin typeface="Fira Sans Extra Condensed Medium"/>
                <a:ea typeface="Fira Sans Extra Condensed Medium"/>
                <a:cs typeface="Fira Sans Extra Condensed Medium"/>
                <a:sym typeface="Fira Sans Extra Condensed Medium"/>
              </a:rPr>
              <a:t>Tables et vues / Initializer</a:t>
            </a:r>
            <a:endParaRPr lang="fr-FR" dirty="0">
              <a:solidFill>
                <a:srgbClr val="17C2CB"/>
              </a:solidFill>
              <a:latin typeface="Fira Sans Extra Condensed Medium"/>
              <a:ea typeface="Fira Sans Extra Condensed Medium"/>
              <a:cs typeface="Fira Sans Extra Condensed Medium"/>
              <a:sym typeface="Fira Sans Extra Condensed Medium"/>
            </a:endParaRPr>
          </a:p>
        </p:txBody>
      </p:sp>
      <p:sp>
        <p:nvSpPr>
          <p:cNvPr id="5" name="ZoneTexte 4"/>
          <p:cNvSpPr txBox="1"/>
          <p:nvPr/>
        </p:nvSpPr>
        <p:spPr>
          <a:xfrm>
            <a:off x="381000" y="793337"/>
            <a:ext cx="5124450" cy="1169551"/>
          </a:xfrm>
          <a:prstGeom prst="rect">
            <a:avLst/>
          </a:prstGeom>
          <a:noFill/>
        </p:spPr>
        <p:txBody>
          <a:bodyPr wrap="square" rtlCol="0">
            <a:spAutoFit/>
          </a:bodyPr>
          <a:lstStyle/>
          <a:p>
            <a:pPr marL="285750" indent="-285750" algn="just">
              <a:buFontTx/>
              <a:buChar char="-"/>
            </a:pPr>
            <a:r>
              <a:rPr lang="fr-FR" dirty="0" smtClean="0">
                <a:latin typeface="Fira Sans" panose="020B0604020202020204" charset="0"/>
              </a:rPr>
              <a:t>Le fichier </a:t>
            </a:r>
            <a:r>
              <a:rPr lang="fr-FR" u="sng" dirty="0" smtClean="0">
                <a:latin typeface="Fira Sans" panose="020B0604020202020204" charset="0"/>
              </a:rPr>
              <a:t>models.py</a:t>
            </a:r>
            <a:r>
              <a:rPr lang="fr-FR" dirty="0" smtClean="0">
                <a:latin typeface="Fira Sans" panose="020B0604020202020204" charset="0"/>
              </a:rPr>
              <a:t> contient la définition des classes région et département, information et source,</a:t>
            </a:r>
          </a:p>
          <a:p>
            <a:pPr marL="285750" indent="-285750" algn="just">
              <a:buFontTx/>
              <a:buChar char="-"/>
            </a:pPr>
            <a:r>
              <a:rPr lang="fr-FR" dirty="0" smtClean="0">
                <a:latin typeface="Fira Sans" panose="020B0604020202020204" charset="0"/>
              </a:rPr>
              <a:t>On exécutant ce fichier, l’ORM Sqlalchemy va mapper les classes en table </a:t>
            </a:r>
          </a:p>
          <a:p>
            <a:pPr marL="285750" indent="-285750" algn="just">
              <a:buFontTx/>
              <a:buChar char="-"/>
            </a:pPr>
            <a:r>
              <a:rPr lang="fr-FR" dirty="0" smtClean="0">
                <a:latin typeface="Fira Sans" panose="020B0604020202020204" charset="0"/>
              </a:rPr>
              <a:t>Le </a:t>
            </a:r>
            <a:r>
              <a:rPr lang="fr-FR" dirty="0">
                <a:latin typeface="Fira Sans" panose="020B0604020202020204" charset="0"/>
              </a:rPr>
              <a:t>fichier CreateView.py </a:t>
            </a:r>
            <a:r>
              <a:rPr lang="fr-FR" dirty="0" smtClean="0">
                <a:latin typeface="Fira Sans" panose="020B0604020202020204" charset="0"/>
              </a:rPr>
              <a:t>permet </a:t>
            </a:r>
            <a:r>
              <a:rPr lang="fr-FR" dirty="0">
                <a:latin typeface="Fira Sans" panose="020B0604020202020204" charset="0"/>
              </a:rPr>
              <a:t>la création des </a:t>
            </a:r>
            <a:r>
              <a:rPr lang="fr-FR" dirty="0" smtClean="0">
                <a:latin typeface="Fira Sans" panose="020B0604020202020204" charset="0"/>
              </a:rPr>
              <a:t>vues. </a:t>
            </a:r>
            <a:endParaRPr lang="fr-FR" dirty="0">
              <a:latin typeface="Fira Sans" panose="020B0604020202020204" charset="0"/>
            </a:endParaRPr>
          </a:p>
        </p:txBody>
      </p:sp>
      <p:pic>
        <p:nvPicPr>
          <p:cNvPr id="6" name="Image 5"/>
          <p:cNvPicPr>
            <a:picLocks noChangeAspect="1"/>
          </p:cNvPicPr>
          <p:nvPr/>
        </p:nvPicPr>
        <p:blipFill>
          <a:blip r:embed="rId3"/>
          <a:stretch>
            <a:fillRect/>
          </a:stretch>
        </p:blipFill>
        <p:spPr>
          <a:xfrm>
            <a:off x="5575299" y="793337"/>
            <a:ext cx="3335577" cy="4095675"/>
          </a:xfrm>
          <a:prstGeom prst="rect">
            <a:avLst/>
          </a:prstGeom>
        </p:spPr>
      </p:pic>
      <p:pic>
        <p:nvPicPr>
          <p:cNvPr id="7" name="Image 6"/>
          <p:cNvPicPr>
            <a:picLocks noChangeAspect="1"/>
          </p:cNvPicPr>
          <p:nvPr/>
        </p:nvPicPr>
        <p:blipFill>
          <a:blip r:embed="rId4"/>
          <a:stretch>
            <a:fillRect/>
          </a:stretch>
        </p:blipFill>
        <p:spPr>
          <a:xfrm>
            <a:off x="1331960" y="1898932"/>
            <a:ext cx="3839656" cy="2634555"/>
          </a:xfrm>
          <a:prstGeom prst="rect">
            <a:avLst/>
          </a:prstGeom>
        </p:spPr>
      </p:pic>
    </p:spTree>
    <p:extLst>
      <p:ext uri="{BB962C8B-B14F-4D97-AF65-F5344CB8AC3E}">
        <p14:creationId xmlns:p14="http://schemas.microsoft.com/office/powerpoint/2010/main" val="20587867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46" name="Google Shape;246;p17"/>
          <p:cNvGrpSpPr/>
          <p:nvPr/>
        </p:nvGrpSpPr>
        <p:grpSpPr>
          <a:xfrm>
            <a:off x="589760" y="1076457"/>
            <a:ext cx="7978088" cy="2436418"/>
            <a:chOff x="583000" y="1063300"/>
            <a:chExt cx="7978088" cy="3658800"/>
          </a:xfrm>
        </p:grpSpPr>
        <p:sp>
          <p:nvSpPr>
            <p:cNvPr id="247" name="Google Shape;247;p17"/>
            <p:cNvSpPr/>
            <p:nvPr/>
          </p:nvSpPr>
          <p:spPr>
            <a:xfrm>
              <a:off x="6421488" y="1063300"/>
              <a:ext cx="2139600" cy="3658800"/>
            </a:xfrm>
            <a:prstGeom prst="roundRect">
              <a:avLst>
                <a:gd name="adj" fmla="val 50000"/>
              </a:avLst>
            </a:prstGeom>
            <a:solidFill>
              <a:srgbClr val="F8DDD4"/>
            </a:solidFill>
            <a:ln>
              <a:solidFill>
                <a:srgbClr val="D9F9F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583000" y="1063300"/>
              <a:ext cx="2139600" cy="3658800"/>
            </a:xfrm>
            <a:prstGeom prst="roundRect">
              <a:avLst>
                <a:gd name="adj" fmla="val 50000"/>
              </a:avLst>
            </a:prstGeom>
            <a:solidFill>
              <a:srgbClr val="D9F9FB"/>
            </a:solidFill>
            <a:ln>
              <a:solidFill>
                <a:srgbClr val="D9F9F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277" name="Google Shape;277;p17"/>
            <p:cNvSpPr txBox="1"/>
            <p:nvPr/>
          </p:nvSpPr>
          <p:spPr>
            <a:xfrm>
              <a:off x="657599" y="2413262"/>
              <a:ext cx="2064374" cy="275100"/>
            </a:xfrm>
            <a:prstGeom prst="rect">
              <a:avLst/>
            </a:prstGeom>
            <a:noFill/>
            <a:ln>
              <a:solidFill>
                <a:srgbClr val="D9F9FB"/>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smtClean="0">
                  <a:solidFill>
                    <a:schemeClr val="dk1"/>
                  </a:solidFill>
                  <a:latin typeface="Fira Sans Extra Condensed Medium"/>
                  <a:ea typeface="Fira Sans Extra Condensed Medium"/>
                  <a:cs typeface="Fira Sans Extra Condensed Medium"/>
                  <a:sym typeface="Fira Sans Extra Condensed Medium"/>
                </a:rPr>
                <a:t>Contexte Général</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278" name="Google Shape;278;p17"/>
            <p:cNvSpPr/>
            <p:nvPr/>
          </p:nvSpPr>
          <p:spPr>
            <a:xfrm>
              <a:off x="3502238" y="1063300"/>
              <a:ext cx="2139600" cy="3658800"/>
            </a:xfrm>
            <a:prstGeom prst="roundRect">
              <a:avLst>
                <a:gd name="adj" fmla="val 50000"/>
              </a:avLst>
            </a:prstGeom>
            <a:solidFill>
              <a:schemeClr val="bg1">
                <a:lumMod val="95000"/>
              </a:schemeClr>
            </a:solidFill>
            <a:ln>
              <a:solidFill>
                <a:srgbClr val="D9F9F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a:off x="4841342" y="2434072"/>
              <a:ext cx="20231" cy="28"/>
            </a:xfrm>
            <a:custGeom>
              <a:avLst/>
              <a:gdLst/>
              <a:ahLst/>
              <a:cxnLst/>
              <a:rect l="l" t="t" r="r" b="b"/>
              <a:pathLst>
                <a:path w="732" h="1" extrusionOk="0">
                  <a:moveTo>
                    <a:pt x="1" y="1"/>
                  </a:moveTo>
                  <a:lnTo>
                    <a:pt x="731" y="1"/>
                  </a:lnTo>
                </a:path>
              </a:pathLst>
            </a:custGeom>
            <a:solidFill>
              <a:srgbClr val="000000"/>
            </a:solidFill>
            <a:ln>
              <a:solidFill>
                <a:srgbClr val="D9F9F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7"/>
            <p:cNvSpPr/>
            <p:nvPr/>
          </p:nvSpPr>
          <p:spPr>
            <a:xfrm>
              <a:off x="4841342" y="2413262"/>
              <a:ext cx="20231" cy="28"/>
            </a:xfrm>
            <a:custGeom>
              <a:avLst/>
              <a:gdLst/>
              <a:ahLst/>
              <a:cxnLst/>
              <a:rect l="l" t="t" r="r" b="b"/>
              <a:pathLst>
                <a:path w="732" h="1" extrusionOk="0">
                  <a:moveTo>
                    <a:pt x="1" y="0"/>
                  </a:moveTo>
                  <a:lnTo>
                    <a:pt x="731" y="0"/>
                  </a:lnTo>
                </a:path>
              </a:pathLst>
            </a:custGeom>
            <a:solidFill>
              <a:srgbClr val="6280C8"/>
            </a:solidFill>
            <a:ln>
              <a:solidFill>
                <a:srgbClr val="D9F9F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7"/>
            <p:cNvSpPr txBox="1"/>
            <p:nvPr/>
          </p:nvSpPr>
          <p:spPr>
            <a:xfrm>
              <a:off x="3752014" y="2434072"/>
              <a:ext cx="1680638" cy="275100"/>
            </a:xfrm>
            <a:prstGeom prst="rect">
              <a:avLst/>
            </a:prstGeom>
            <a:noFill/>
            <a:ln>
              <a:solidFill>
                <a:srgbClr val="D9F9FB"/>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700" dirty="0" smtClean="0">
                  <a:solidFill>
                    <a:schemeClr val="dk1"/>
                  </a:solidFill>
                  <a:latin typeface="Fira Sans Extra Condensed Medium"/>
                  <a:ea typeface="Fira Sans Extra Condensed Medium"/>
                  <a:cs typeface="Fira Sans Extra Condensed Medium"/>
                  <a:sym typeface="Fira Sans Extra Condensed Medium"/>
                </a:rPr>
                <a:t>Problématique</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grpSp>
      <p:sp>
        <p:nvSpPr>
          <p:cNvPr id="2" name="Rectangle 1"/>
          <p:cNvSpPr/>
          <p:nvPr/>
        </p:nvSpPr>
        <p:spPr>
          <a:xfrm>
            <a:off x="6528740" y="1940723"/>
            <a:ext cx="1821332" cy="353943"/>
          </a:xfrm>
          <a:prstGeom prst="rect">
            <a:avLst/>
          </a:prstGeom>
        </p:spPr>
        <p:txBody>
          <a:bodyPr wrap="none">
            <a:spAutoFit/>
          </a:bodyPr>
          <a:lstStyle/>
          <a:p>
            <a:pPr lvl="0" algn="ctr"/>
            <a:r>
              <a:rPr lang="fr-FR" sz="1700" dirty="0" smtClean="0">
                <a:solidFill>
                  <a:schemeClr val="dk1"/>
                </a:solidFill>
                <a:latin typeface="Fira Sans Extra Condensed Medium"/>
                <a:ea typeface="Fira Sans Extra Condensed Medium"/>
                <a:cs typeface="Fira Sans Extra Condensed Medium"/>
                <a:sym typeface="Fira Sans Extra Condensed Medium"/>
              </a:rPr>
              <a:t>Objectifs du </a:t>
            </a:r>
            <a:r>
              <a:rPr lang="fr-FR" sz="1700" dirty="0">
                <a:solidFill>
                  <a:schemeClr val="dk1"/>
                </a:solidFill>
                <a:latin typeface="Fira Sans Extra Condensed Medium"/>
                <a:ea typeface="Fira Sans Extra Condensed Medium"/>
                <a:cs typeface="Fira Sans Extra Condensed Medium"/>
                <a:sym typeface="Fira Sans Extra Condensed Medium"/>
              </a:rPr>
              <a:t>Projets</a:t>
            </a:r>
            <a:endParaRPr lang="fr-FR" sz="1700" dirty="0">
              <a:solidFill>
                <a:schemeClr val="dk1"/>
              </a:solidFill>
              <a:latin typeface="Fira Sans Extra Condensed Medium"/>
              <a:ea typeface="Fira Sans Extra Condensed Medium"/>
              <a:cs typeface="Fira Sans Extra Condensed Medium"/>
              <a:sym typeface="Fira Sans Extra Condensed Medium"/>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0" y="3512875"/>
            <a:ext cx="9205660" cy="1658974"/>
          </a:xfrm>
          <a:prstGeom prst="rect">
            <a:avLst/>
          </a:prstGeom>
        </p:spPr>
      </p:pic>
      <p:sp>
        <p:nvSpPr>
          <p:cNvPr id="120" name="Google Shape;58;p15"/>
          <p:cNvSpPr txBox="1">
            <a:spLocks/>
          </p:cNvSpPr>
          <p:nvPr/>
        </p:nvSpPr>
        <p:spPr>
          <a:xfrm>
            <a:off x="2728733" y="132516"/>
            <a:ext cx="3335258" cy="7864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smtClean="0">
                <a:solidFill>
                  <a:srgbClr val="17C2CB"/>
                </a:solidFill>
              </a:rPr>
              <a:t>Introduction au projet Covid-APP</a:t>
            </a:r>
            <a:endParaRPr lang="fr-FR" dirty="0">
              <a:solidFill>
                <a:srgbClr val="17C2CB"/>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Google Shape;1142;p25"/>
          <p:cNvSpPr/>
          <p:nvPr/>
        </p:nvSpPr>
        <p:spPr>
          <a:xfrm>
            <a:off x="5492710" y="2857992"/>
            <a:ext cx="1310742" cy="1309996"/>
          </a:xfrm>
          <a:custGeom>
            <a:avLst/>
            <a:gdLst/>
            <a:ahLst/>
            <a:cxnLst/>
            <a:rect l="l" t="t" r="r" b="b"/>
            <a:pathLst>
              <a:path w="40402" h="40379" extrusionOk="0">
                <a:moveTo>
                  <a:pt x="20201" y="0"/>
                </a:moveTo>
                <a:cubicBezTo>
                  <a:pt x="9040" y="0"/>
                  <a:pt x="1" y="9039"/>
                  <a:pt x="1" y="20201"/>
                </a:cubicBezTo>
                <a:cubicBezTo>
                  <a:pt x="1" y="31339"/>
                  <a:pt x="9040" y="40378"/>
                  <a:pt x="20201" y="40378"/>
                </a:cubicBezTo>
                <a:cubicBezTo>
                  <a:pt x="31340" y="40378"/>
                  <a:pt x="40402" y="31339"/>
                  <a:pt x="40402" y="20201"/>
                </a:cubicBezTo>
                <a:cubicBezTo>
                  <a:pt x="40402" y="9039"/>
                  <a:pt x="31340" y="0"/>
                  <a:pt x="20201" y="0"/>
                </a:cubicBezTo>
                <a:close/>
              </a:path>
            </a:pathLst>
          </a:custGeom>
          <a:solidFill>
            <a:srgbClr val="8D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604020202020204" charset="0"/>
            </a:endParaRPr>
          </a:p>
        </p:txBody>
      </p:sp>
      <p:sp>
        <p:nvSpPr>
          <p:cNvPr id="4" name="Google Shape;291;p17"/>
          <p:cNvSpPr txBox="1">
            <a:spLocks noGrp="1"/>
          </p:cNvSpPr>
          <p:nvPr>
            <p:ph type="title"/>
          </p:nvPr>
        </p:nvSpPr>
        <p:spPr>
          <a:xfrm>
            <a:off x="1375147" y="75569"/>
            <a:ext cx="6898528" cy="615125"/>
          </a:xfrm>
          <a:prstGeom prst="rect">
            <a:avLst/>
          </a:prstGeom>
          <a:noFill/>
          <a:ln>
            <a:solidFill>
              <a:schemeClr val="bg1"/>
            </a:solidFill>
          </a:ln>
        </p:spPr>
        <p:txBody>
          <a:bodyPr spcFirstLastPara="1" wrap="square" lIns="91425" tIns="91425" rIns="91425" bIns="91425" anchor="ctr" anchorCtr="0">
            <a:noAutofit/>
          </a:bodyPr>
          <a:lstStyle/>
          <a:p>
            <a:pPr lvl="0"/>
            <a:r>
              <a:rPr lang="en" sz="2000" dirty="0" smtClean="0">
                <a:solidFill>
                  <a:srgbClr val="17C2CB"/>
                </a:solidFill>
                <a:latin typeface="Fira Sans Extra Condensed Medium" panose="020B0604020202020204" charset="0"/>
              </a:rPr>
              <a:t>Initializer </a:t>
            </a:r>
            <a:r>
              <a:rPr lang="fr-FR" sz="2000" dirty="0" smtClean="0">
                <a:solidFill>
                  <a:srgbClr val="17C2CB"/>
                </a:solidFill>
                <a:latin typeface="Fira Sans Extra Condensed Medium" panose="020B0604020202020204" charset="0"/>
              </a:rPr>
              <a:t>: classe InformationService </a:t>
            </a:r>
            <a:br>
              <a:rPr lang="fr-FR" sz="2000" dirty="0" smtClean="0">
                <a:solidFill>
                  <a:srgbClr val="17C2CB"/>
                </a:solidFill>
                <a:latin typeface="Fira Sans Extra Condensed Medium" panose="020B0604020202020204" charset="0"/>
              </a:rPr>
            </a:br>
            <a:r>
              <a:rPr lang="fr-FR" sz="2000" dirty="0" smtClean="0">
                <a:solidFill>
                  <a:srgbClr val="17C2CB"/>
                </a:solidFill>
                <a:latin typeface="Fira Sans Extra Condensed Medium" panose="020B0604020202020204" charset="0"/>
              </a:rPr>
              <a:t>méthode create-Information</a:t>
            </a:r>
            <a:endParaRPr lang="fr-FR" sz="2000" dirty="0">
              <a:solidFill>
                <a:srgbClr val="17C2CB"/>
              </a:solidFill>
              <a:latin typeface="Fira Sans Extra Condensed Medium" panose="020B0604020202020204" charset="0"/>
              <a:sym typeface="Fira Sans Extra Condensed Medium"/>
            </a:endParaRPr>
          </a:p>
        </p:txBody>
      </p:sp>
      <p:grpSp>
        <p:nvGrpSpPr>
          <p:cNvPr id="6" name="Google Shape;1130;p25"/>
          <p:cNvGrpSpPr/>
          <p:nvPr/>
        </p:nvGrpSpPr>
        <p:grpSpPr>
          <a:xfrm>
            <a:off x="590550" y="1041175"/>
            <a:ext cx="8100542" cy="3284987"/>
            <a:chOff x="564202" y="1141617"/>
            <a:chExt cx="8100542" cy="3284987"/>
          </a:xfrm>
        </p:grpSpPr>
        <p:sp>
          <p:nvSpPr>
            <p:cNvPr id="8" name="Google Shape;1132;p25"/>
            <p:cNvSpPr txBox="1"/>
            <p:nvPr/>
          </p:nvSpPr>
          <p:spPr>
            <a:xfrm>
              <a:off x="3976500" y="3942350"/>
              <a:ext cx="1362600" cy="400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dirty="0" smtClean="0">
                  <a:solidFill>
                    <a:srgbClr val="000000"/>
                  </a:solidFill>
                  <a:latin typeface="Fira Sans" panose="020B0604020202020204" charset="0"/>
                  <a:ea typeface="Fira Sans Extra Condensed Medium"/>
                  <a:cs typeface="Fira Sans Extra Condensed Medium"/>
                  <a:sym typeface="Fira Sans Extra Condensed Medium"/>
                </a:rPr>
                <a:t>-Information</a:t>
              </a:r>
            </a:p>
            <a:p>
              <a:pPr marL="0" lvl="0" indent="0" rtl="0">
                <a:spcBef>
                  <a:spcPts val="0"/>
                </a:spcBef>
                <a:spcAft>
                  <a:spcPts val="0"/>
                </a:spcAft>
                <a:buNone/>
              </a:pPr>
              <a:r>
                <a:rPr lang="fr-FR" dirty="0" smtClean="0">
                  <a:latin typeface="Fira Sans" panose="020B0604020202020204" charset="0"/>
                  <a:ea typeface="Fira Sans Extra Condensed Medium"/>
                  <a:cs typeface="Fira Sans Extra Condensed Medium"/>
                  <a:sym typeface="Fira Sans Extra Condensed Medium"/>
                </a:rPr>
                <a:t>-source</a:t>
              </a:r>
              <a:endParaRPr dirty="0">
                <a:solidFill>
                  <a:srgbClr val="000000"/>
                </a:solidFill>
                <a:latin typeface="Fira Sans" panose="020B0604020202020204" charset="0"/>
                <a:ea typeface="Fira Sans Extra Condensed Medium"/>
                <a:cs typeface="Fira Sans Extra Condensed Medium"/>
                <a:sym typeface="Fira Sans Extra Condensed Medium"/>
              </a:endParaRPr>
            </a:p>
          </p:txBody>
        </p:sp>
        <p:sp>
          <p:nvSpPr>
            <p:cNvPr id="12" name="Google Shape;1136;p25"/>
            <p:cNvSpPr txBox="1"/>
            <p:nvPr/>
          </p:nvSpPr>
          <p:spPr>
            <a:xfrm>
              <a:off x="667499" y="3942350"/>
              <a:ext cx="1362600" cy="40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000000"/>
                </a:solidFill>
                <a:latin typeface="Fira Sans" panose="020B0604020202020204" charset="0"/>
                <a:ea typeface="Fira Sans Extra Condensed Medium"/>
                <a:cs typeface="Fira Sans Extra Condensed Medium"/>
                <a:sym typeface="Fira Sans Extra Condensed Medium"/>
              </a:endParaRPr>
            </a:p>
          </p:txBody>
        </p:sp>
        <p:sp>
          <p:nvSpPr>
            <p:cNvPr id="14" name="Google Shape;1138;p25"/>
            <p:cNvSpPr txBox="1"/>
            <p:nvPr/>
          </p:nvSpPr>
          <p:spPr>
            <a:xfrm>
              <a:off x="1830479" y="3896339"/>
              <a:ext cx="1774327" cy="530265"/>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FontTx/>
                <a:buChar char="-"/>
              </a:pPr>
              <a:r>
                <a:rPr lang="fr-FR" dirty="0" smtClean="0">
                  <a:latin typeface="Fira Sans" panose="020B0604020202020204" charset="0"/>
                  <a:ea typeface="Fira Sans Extra Condensed Medium"/>
                  <a:cs typeface="Fira Sans Extra Condensed Medium"/>
                  <a:sym typeface="Fira Sans Extra Condensed Medium"/>
                </a:rPr>
                <a:t>I</a:t>
              </a:r>
              <a:r>
                <a:rPr lang="en" dirty="0" smtClean="0">
                  <a:latin typeface="Fira Sans" panose="020B0604020202020204" charset="0"/>
                  <a:ea typeface="Fira Sans Extra Condensed Medium"/>
                  <a:cs typeface="Fira Sans Extra Condensed Medium"/>
                  <a:sym typeface="Fira Sans Extra Condensed Medium"/>
                </a:rPr>
                <a:t>nformationDto</a:t>
              </a:r>
            </a:p>
            <a:p>
              <a:pPr marL="285750" lvl="0" indent="-285750" rtl="0">
                <a:spcBef>
                  <a:spcPts val="0"/>
                </a:spcBef>
                <a:spcAft>
                  <a:spcPts val="0"/>
                </a:spcAft>
                <a:buFontTx/>
                <a:buChar char="-"/>
              </a:pPr>
              <a:r>
                <a:rPr lang="en" dirty="0">
                  <a:latin typeface="Fira Sans" panose="020B0604020202020204" charset="0"/>
                  <a:ea typeface="Fira Sans Extra Condensed Medium"/>
                  <a:cs typeface="Fira Sans Extra Condensed Medium"/>
                  <a:sym typeface="Fira Sans Extra Condensed Medium"/>
                </a:rPr>
                <a:t>s</a:t>
              </a:r>
              <a:r>
                <a:rPr lang="en" dirty="0" smtClean="0">
                  <a:latin typeface="Fira Sans" panose="020B0604020202020204" charset="0"/>
                  <a:ea typeface="Fira Sans Extra Condensed Medium"/>
                  <a:cs typeface="Fira Sans Extra Condensed Medium"/>
                  <a:sym typeface="Fira Sans Extra Condensed Medium"/>
                </a:rPr>
                <a:t>ourceDto</a:t>
              </a:r>
              <a:endParaRPr dirty="0">
                <a:solidFill>
                  <a:srgbClr val="000000"/>
                </a:solidFill>
                <a:latin typeface="Fira Sans" panose="020B0604020202020204" charset="0"/>
                <a:ea typeface="Fira Sans Extra Condensed Medium"/>
                <a:cs typeface="Fira Sans Extra Condensed Medium"/>
                <a:sym typeface="Fira Sans Extra Condensed Medium"/>
              </a:endParaRPr>
            </a:p>
          </p:txBody>
        </p:sp>
        <p:grpSp>
          <p:nvGrpSpPr>
            <p:cNvPr id="17" name="Google Shape;1141;p25"/>
            <p:cNvGrpSpPr/>
            <p:nvPr/>
          </p:nvGrpSpPr>
          <p:grpSpPr>
            <a:xfrm>
              <a:off x="5627082" y="1148094"/>
              <a:ext cx="1322583" cy="1321838"/>
              <a:chOff x="5627082" y="1452894"/>
              <a:chExt cx="1322583" cy="1321838"/>
            </a:xfrm>
          </p:grpSpPr>
          <p:sp>
            <p:nvSpPr>
              <p:cNvPr id="47" name="Google Shape;1142;p25"/>
              <p:cNvSpPr/>
              <p:nvPr/>
            </p:nvSpPr>
            <p:spPr>
              <a:xfrm>
                <a:off x="5638923" y="1464736"/>
                <a:ext cx="1310742" cy="1309996"/>
              </a:xfrm>
              <a:custGeom>
                <a:avLst/>
                <a:gdLst/>
                <a:ahLst/>
                <a:cxnLst/>
                <a:rect l="l" t="t" r="r" b="b"/>
                <a:pathLst>
                  <a:path w="40402" h="40379" extrusionOk="0">
                    <a:moveTo>
                      <a:pt x="20201" y="0"/>
                    </a:moveTo>
                    <a:cubicBezTo>
                      <a:pt x="9040" y="0"/>
                      <a:pt x="1" y="9039"/>
                      <a:pt x="1" y="20201"/>
                    </a:cubicBezTo>
                    <a:cubicBezTo>
                      <a:pt x="1" y="31339"/>
                      <a:pt x="9040" y="40378"/>
                      <a:pt x="20201" y="40378"/>
                    </a:cubicBezTo>
                    <a:cubicBezTo>
                      <a:pt x="31340" y="40378"/>
                      <a:pt x="40402" y="31339"/>
                      <a:pt x="40402" y="20201"/>
                    </a:cubicBezTo>
                    <a:cubicBezTo>
                      <a:pt x="40402" y="9039"/>
                      <a:pt x="31340" y="0"/>
                      <a:pt x="20201" y="0"/>
                    </a:cubicBezTo>
                    <a:close/>
                  </a:path>
                </a:pathLst>
              </a:custGeom>
              <a:solidFill>
                <a:srgbClr val="8D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604020202020204" charset="0"/>
                </a:endParaRPr>
              </a:p>
            </p:txBody>
          </p:sp>
          <p:sp>
            <p:nvSpPr>
              <p:cNvPr id="48" name="Google Shape;1143;p25"/>
              <p:cNvSpPr/>
              <p:nvPr/>
            </p:nvSpPr>
            <p:spPr>
              <a:xfrm>
                <a:off x="5627082" y="1452894"/>
                <a:ext cx="1309996" cy="1309996"/>
              </a:xfrm>
              <a:custGeom>
                <a:avLst/>
                <a:gdLst/>
                <a:ahLst/>
                <a:cxnLst/>
                <a:rect l="l" t="t" r="r" b="b"/>
                <a:pathLst>
                  <a:path w="40379" h="40379" extrusionOk="0">
                    <a:moveTo>
                      <a:pt x="20178" y="0"/>
                    </a:moveTo>
                    <a:cubicBezTo>
                      <a:pt x="9039" y="0"/>
                      <a:pt x="1" y="9039"/>
                      <a:pt x="1" y="20178"/>
                    </a:cubicBezTo>
                    <a:cubicBezTo>
                      <a:pt x="1" y="31339"/>
                      <a:pt x="9039" y="40378"/>
                      <a:pt x="20178" y="40378"/>
                    </a:cubicBezTo>
                    <a:cubicBezTo>
                      <a:pt x="31340" y="40378"/>
                      <a:pt x="40379" y="31339"/>
                      <a:pt x="40379" y="20178"/>
                    </a:cubicBezTo>
                    <a:cubicBezTo>
                      <a:pt x="40379" y="9039"/>
                      <a:pt x="31340" y="0"/>
                      <a:pt x="20178" y="0"/>
                    </a:cubicBezTo>
                    <a:close/>
                  </a:path>
                </a:pathLst>
              </a:cu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latin typeface="Fira Sans" panose="020B0604020202020204" charset="0"/>
                  </a:rPr>
                  <a:t>  Insertion de la source si elle n’existe pas</a:t>
                </a:r>
                <a:endParaRPr dirty="0">
                  <a:latin typeface="Fira Sans" panose="020B0604020202020204" charset="0"/>
                </a:endParaRPr>
              </a:p>
            </p:txBody>
          </p:sp>
        </p:grpSp>
        <p:sp>
          <p:nvSpPr>
            <p:cNvPr id="18" name="Google Shape;1144;p25"/>
            <p:cNvSpPr/>
            <p:nvPr/>
          </p:nvSpPr>
          <p:spPr>
            <a:xfrm>
              <a:off x="5425027" y="2997741"/>
              <a:ext cx="410300" cy="373251"/>
            </a:xfrm>
            <a:custGeom>
              <a:avLst/>
              <a:gdLst/>
              <a:ahLst/>
              <a:cxnLst/>
              <a:rect l="l" t="t" r="r" b="b"/>
              <a:pathLst>
                <a:path w="12647" h="11505" extrusionOk="0">
                  <a:moveTo>
                    <a:pt x="6323" y="1"/>
                  </a:moveTo>
                  <a:cubicBezTo>
                    <a:pt x="4851" y="1"/>
                    <a:pt x="3379" y="560"/>
                    <a:pt x="2261" y="1679"/>
                  </a:cubicBezTo>
                  <a:cubicBezTo>
                    <a:pt x="1" y="3938"/>
                    <a:pt x="1" y="7567"/>
                    <a:pt x="2261" y="9827"/>
                  </a:cubicBezTo>
                  <a:cubicBezTo>
                    <a:pt x="3379" y="10946"/>
                    <a:pt x="4851" y="11505"/>
                    <a:pt x="6323" y="11505"/>
                  </a:cubicBezTo>
                  <a:cubicBezTo>
                    <a:pt x="7796" y="11505"/>
                    <a:pt x="9268" y="10946"/>
                    <a:pt x="10386" y="9827"/>
                  </a:cubicBezTo>
                  <a:cubicBezTo>
                    <a:pt x="12646" y="7567"/>
                    <a:pt x="12646" y="3938"/>
                    <a:pt x="10386" y="1679"/>
                  </a:cubicBezTo>
                  <a:cubicBezTo>
                    <a:pt x="9268" y="560"/>
                    <a:pt x="7796" y="1"/>
                    <a:pt x="6323" y="1"/>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604020202020204" charset="0"/>
              </a:endParaRPr>
            </a:p>
          </p:txBody>
        </p:sp>
        <p:sp>
          <p:nvSpPr>
            <p:cNvPr id="19" name="Google Shape;1145;p25"/>
            <p:cNvSpPr/>
            <p:nvPr/>
          </p:nvSpPr>
          <p:spPr>
            <a:xfrm>
              <a:off x="5482712" y="1145937"/>
              <a:ext cx="409554" cy="373608"/>
            </a:xfrm>
            <a:custGeom>
              <a:avLst/>
              <a:gdLst/>
              <a:ahLst/>
              <a:cxnLst/>
              <a:rect l="l" t="t" r="r" b="b"/>
              <a:pathLst>
                <a:path w="12624" h="11516" extrusionOk="0">
                  <a:moveTo>
                    <a:pt x="6312" y="1"/>
                  </a:moveTo>
                  <a:cubicBezTo>
                    <a:pt x="4840" y="1"/>
                    <a:pt x="3367" y="566"/>
                    <a:pt x="2238" y="1695"/>
                  </a:cubicBezTo>
                  <a:cubicBezTo>
                    <a:pt x="1" y="3932"/>
                    <a:pt x="1" y="7584"/>
                    <a:pt x="2238" y="9821"/>
                  </a:cubicBezTo>
                  <a:cubicBezTo>
                    <a:pt x="3367" y="10951"/>
                    <a:pt x="4840" y="11516"/>
                    <a:pt x="6312" y="11516"/>
                  </a:cubicBezTo>
                  <a:cubicBezTo>
                    <a:pt x="7784" y="11516"/>
                    <a:pt x="9256" y="10951"/>
                    <a:pt x="10386" y="9821"/>
                  </a:cubicBezTo>
                  <a:cubicBezTo>
                    <a:pt x="12623" y="7584"/>
                    <a:pt x="12623" y="3932"/>
                    <a:pt x="10386" y="1695"/>
                  </a:cubicBezTo>
                  <a:cubicBezTo>
                    <a:pt x="9256" y="566"/>
                    <a:pt x="7784" y="1"/>
                    <a:pt x="63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lt1"/>
                  </a:solidFill>
                  <a:latin typeface="Fira Sans" panose="020B0604020202020204" charset="0"/>
                  <a:ea typeface="Fira Sans Extra Condensed SemiBold"/>
                  <a:cs typeface="Fira Sans Extra Condensed SemiBold"/>
                  <a:sym typeface="Fira Sans Extra Condensed SemiBold"/>
                </a:rPr>
                <a:t>4</a:t>
              </a:r>
              <a:endParaRPr dirty="0">
                <a:latin typeface="Fira Sans" panose="020B0604020202020204" charset="0"/>
              </a:endParaRPr>
            </a:p>
          </p:txBody>
        </p:sp>
        <p:grpSp>
          <p:nvGrpSpPr>
            <p:cNvPr id="20" name="Google Shape;1146;p25"/>
            <p:cNvGrpSpPr/>
            <p:nvPr/>
          </p:nvGrpSpPr>
          <p:grpSpPr>
            <a:xfrm>
              <a:off x="698988" y="2318211"/>
              <a:ext cx="1001902" cy="987018"/>
              <a:chOff x="698988" y="2623011"/>
              <a:chExt cx="1001902" cy="987018"/>
            </a:xfrm>
          </p:grpSpPr>
          <p:sp>
            <p:nvSpPr>
              <p:cNvPr id="45" name="Google Shape;1147;p25"/>
              <p:cNvSpPr/>
              <p:nvPr/>
            </p:nvSpPr>
            <p:spPr>
              <a:xfrm>
                <a:off x="704159" y="2628899"/>
                <a:ext cx="996731" cy="981130"/>
              </a:xfrm>
              <a:custGeom>
                <a:avLst/>
                <a:gdLst/>
                <a:ahLst/>
                <a:cxnLst/>
                <a:rect l="l" t="t" r="r" b="b"/>
                <a:pathLst>
                  <a:path w="40379" h="40379" extrusionOk="0">
                    <a:moveTo>
                      <a:pt x="20179" y="0"/>
                    </a:moveTo>
                    <a:cubicBezTo>
                      <a:pt x="9040" y="0"/>
                      <a:pt x="1" y="9039"/>
                      <a:pt x="1" y="20178"/>
                    </a:cubicBezTo>
                    <a:cubicBezTo>
                      <a:pt x="1" y="31339"/>
                      <a:pt x="9040" y="40378"/>
                      <a:pt x="20179" y="40378"/>
                    </a:cubicBezTo>
                    <a:cubicBezTo>
                      <a:pt x="31340" y="40378"/>
                      <a:pt x="40379" y="31339"/>
                      <a:pt x="40379" y="20178"/>
                    </a:cubicBezTo>
                    <a:cubicBezTo>
                      <a:pt x="40379" y="9039"/>
                      <a:pt x="31340" y="0"/>
                      <a:pt x="20179" y="0"/>
                    </a:cubicBezTo>
                    <a:close/>
                  </a:path>
                </a:pathLst>
              </a:custGeom>
              <a:solidFill>
                <a:srgbClr val="8D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604020202020204" charset="0"/>
                </a:endParaRPr>
              </a:p>
            </p:txBody>
          </p:sp>
          <p:sp>
            <p:nvSpPr>
              <p:cNvPr id="46" name="Google Shape;1148;p25"/>
              <p:cNvSpPr/>
              <p:nvPr/>
            </p:nvSpPr>
            <p:spPr>
              <a:xfrm>
                <a:off x="698988" y="2623011"/>
                <a:ext cx="979898" cy="968541"/>
              </a:xfrm>
              <a:custGeom>
                <a:avLst/>
                <a:gdLst/>
                <a:ahLst/>
                <a:cxnLst/>
                <a:rect l="l" t="t" r="r" b="b"/>
                <a:pathLst>
                  <a:path w="40379" h="40379" extrusionOk="0">
                    <a:moveTo>
                      <a:pt x="20201" y="0"/>
                    </a:moveTo>
                    <a:cubicBezTo>
                      <a:pt x="9040" y="0"/>
                      <a:pt x="1" y="9039"/>
                      <a:pt x="1" y="20178"/>
                    </a:cubicBezTo>
                    <a:cubicBezTo>
                      <a:pt x="1" y="31339"/>
                      <a:pt x="9040" y="40378"/>
                      <a:pt x="20201" y="40378"/>
                    </a:cubicBezTo>
                    <a:cubicBezTo>
                      <a:pt x="31340" y="40378"/>
                      <a:pt x="40379" y="31339"/>
                      <a:pt x="40379" y="20178"/>
                    </a:cubicBezTo>
                    <a:cubicBezTo>
                      <a:pt x="40379" y="9039"/>
                      <a:pt x="31340" y="0"/>
                      <a:pt x="20201" y="0"/>
                    </a:cubicBezTo>
                    <a:close/>
                  </a:path>
                </a:pathLst>
              </a:cu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latin typeface="Fira Sans" panose="020B0604020202020204" charset="0"/>
                  </a:rPr>
                  <a:t>Lecture fichier </a:t>
                </a:r>
                <a:r>
                  <a:rPr lang="fr-FR" dirty="0" err="1" smtClean="0">
                    <a:latin typeface="Fira Sans" panose="020B0604020202020204" charset="0"/>
                  </a:rPr>
                  <a:t>Json</a:t>
                </a:r>
                <a:endParaRPr dirty="0">
                  <a:latin typeface="Fira Sans" panose="020B0604020202020204" charset="0"/>
                </a:endParaRPr>
              </a:p>
            </p:txBody>
          </p:sp>
        </p:grpSp>
        <p:sp>
          <p:nvSpPr>
            <p:cNvPr id="21" name="Google Shape;1149;p25"/>
            <p:cNvSpPr/>
            <p:nvPr/>
          </p:nvSpPr>
          <p:spPr>
            <a:xfrm>
              <a:off x="576076" y="2146837"/>
              <a:ext cx="410268" cy="373640"/>
            </a:xfrm>
            <a:custGeom>
              <a:avLst/>
              <a:gdLst/>
              <a:ahLst/>
              <a:cxnLst/>
              <a:rect l="l" t="t" r="r" b="b"/>
              <a:pathLst>
                <a:path w="12646" h="11517" extrusionOk="0">
                  <a:moveTo>
                    <a:pt x="6323" y="1"/>
                  </a:moveTo>
                  <a:cubicBezTo>
                    <a:pt x="4851" y="1"/>
                    <a:pt x="3378" y="566"/>
                    <a:pt x="2260" y="1695"/>
                  </a:cubicBezTo>
                  <a:cubicBezTo>
                    <a:pt x="0" y="3932"/>
                    <a:pt x="0" y="7584"/>
                    <a:pt x="2260" y="9821"/>
                  </a:cubicBezTo>
                  <a:cubicBezTo>
                    <a:pt x="3378" y="10951"/>
                    <a:pt x="4851" y="11516"/>
                    <a:pt x="6323" y="11516"/>
                  </a:cubicBezTo>
                  <a:cubicBezTo>
                    <a:pt x="7795" y="11516"/>
                    <a:pt x="9267" y="10951"/>
                    <a:pt x="10386" y="9821"/>
                  </a:cubicBezTo>
                  <a:cubicBezTo>
                    <a:pt x="12645" y="7584"/>
                    <a:pt x="12645" y="3932"/>
                    <a:pt x="10386" y="1695"/>
                  </a:cubicBezTo>
                  <a:cubicBezTo>
                    <a:pt x="9267" y="566"/>
                    <a:pt x="7795" y="1"/>
                    <a:pt x="6323" y="1"/>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604020202020204" charset="0"/>
              </a:endParaRPr>
            </a:p>
          </p:txBody>
        </p:sp>
        <p:sp>
          <p:nvSpPr>
            <p:cNvPr id="22" name="Google Shape;1150;p25"/>
            <p:cNvSpPr/>
            <p:nvPr/>
          </p:nvSpPr>
          <p:spPr>
            <a:xfrm>
              <a:off x="564202" y="2134249"/>
              <a:ext cx="409554" cy="373640"/>
            </a:xfrm>
            <a:custGeom>
              <a:avLst/>
              <a:gdLst/>
              <a:ahLst/>
              <a:cxnLst/>
              <a:rect l="l" t="t" r="r" b="b"/>
              <a:pathLst>
                <a:path w="12624" h="11517" extrusionOk="0">
                  <a:moveTo>
                    <a:pt x="6312" y="1"/>
                  </a:moveTo>
                  <a:cubicBezTo>
                    <a:pt x="4840" y="1"/>
                    <a:pt x="3368" y="566"/>
                    <a:pt x="2238" y="1695"/>
                  </a:cubicBezTo>
                  <a:cubicBezTo>
                    <a:pt x="1" y="3932"/>
                    <a:pt x="1" y="7584"/>
                    <a:pt x="2238" y="9821"/>
                  </a:cubicBezTo>
                  <a:cubicBezTo>
                    <a:pt x="3368" y="10951"/>
                    <a:pt x="4840" y="11516"/>
                    <a:pt x="6312" y="11516"/>
                  </a:cubicBezTo>
                  <a:cubicBezTo>
                    <a:pt x="7784" y="11516"/>
                    <a:pt x="9257" y="10951"/>
                    <a:pt x="10386" y="9821"/>
                  </a:cubicBezTo>
                  <a:cubicBezTo>
                    <a:pt x="12623" y="7584"/>
                    <a:pt x="12623" y="3932"/>
                    <a:pt x="10386" y="1695"/>
                  </a:cubicBezTo>
                  <a:cubicBezTo>
                    <a:pt x="9257" y="566"/>
                    <a:pt x="7784" y="1"/>
                    <a:pt x="6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Fira Sans" panose="020B0604020202020204" charset="0"/>
                  <a:ea typeface="Fira Sans Extra Condensed SemiBold"/>
                  <a:cs typeface="Fira Sans Extra Condensed SemiBold"/>
                  <a:sym typeface="Fira Sans Extra Condensed SemiBold"/>
                </a:rPr>
                <a:t>1</a:t>
              </a:r>
              <a:endParaRPr>
                <a:solidFill>
                  <a:schemeClr val="lt1"/>
                </a:solidFill>
                <a:latin typeface="Fira Sans" panose="020B0604020202020204" charset="0"/>
                <a:ea typeface="Fira Sans Extra Condensed SemiBold"/>
                <a:cs typeface="Fira Sans Extra Condensed SemiBold"/>
                <a:sym typeface="Fira Sans Extra Condensed SemiBold"/>
              </a:endParaRPr>
            </a:p>
          </p:txBody>
        </p:sp>
        <p:sp>
          <p:nvSpPr>
            <p:cNvPr id="23" name="Google Shape;1152;p25"/>
            <p:cNvSpPr/>
            <p:nvPr/>
          </p:nvSpPr>
          <p:spPr>
            <a:xfrm>
              <a:off x="1723824" y="1267780"/>
              <a:ext cx="1272488" cy="1182436"/>
            </a:xfrm>
            <a:custGeom>
              <a:avLst/>
              <a:gdLst/>
              <a:ahLst/>
              <a:cxnLst/>
              <a:rect l="l" t="t" r="r" b="b"/>
              <a:pathLst>
                <a:path w="40401" h="40379" extrusionOk="0">
                  <a:moveTo>
                    <a:pt x="20201" y="0"/>
                  </a:moveTo>
                  <a:cubicBezTo>
                    <a:pt x="9039" y="0"/>
                    <a:pt x="0" y="9039"/>
                    <a:pt x="0" y="20201"/>
                  </a:cubicBezTo>
                  <a:cubicBezTo>
                    <a:pt x="0" y="31339"/>
                    <a:pt x="9039" y="40378"/>
                    <a:pt x="20201" y="40378"/>
                  </a:cubicBezTo>
                  <a:cubicBezTo>
                    <a:pt x="31362" y="40378"/>
                    <a:pt x="40401" y="31339"/>
                    <a:pt x="40401" y="20201"/>
                  </a:cubicBezTo>
                  <a:cubicBezTo>
                    <a:pt x="40401" y="9039"/>
                    <a:pt x="31362" y="0"/>
                    <a:pt x="20201" y="0"/>
                  </a:cubicBezTo>
                  <a:close/>
                </a:path>
              </a:pathLst>
            </a:custGeom>
            <a:solidFill>
              <a:srgbClr val="8D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Fira Sans" panose="020B0604020202020204" charset="0"/>
              </a:endParaRPr>
            </a:p>
          </p:txBody>
        </p:sp>
        <p:sp>
          <p:nvSpPr>
            <p:cNvPr id="24" name="Google Shape;1154;p25"/>
            <p:cNvSpPr/>
            <p:nvPr/>
          </p:nvSpPr>
          <p:spPr>
            <a:xfrm>
              <a:off x="1748135" y="1163594"/>
              <a:ext cx="410268" cy="373251"/>
            </a:xfrm>
            <a:custGeom>
              <a:avLst/>
              <a:gdLst/>
              <a:ahLst/>
              <a:cxnLst/>
              <a:rect l="l" t="t" r="r" b="b"/>
              <a:pathLst>
                <a:path w="12646" h="11505" extrusionOk="0">
                  <a:moveTo>
                    <a:pt x="6323" y="1"/>
                  </a:moveTo>
                  <a:cubicBezTo>
                    <a:pt x="4851" y="1"/>
                    <a:pt x="3378" y="560"/>
                    <a:pt x="2260" y="1679"/>
                  </a:cubicBezTo>
                  <a:cubicBezTo>
                    <a:pt x="0" y="3938"/>
                    <a:pt x="0" y="7567"/>
                    <a:pt x="2260" y="9827"/>
                  </a:cubicBezTo>
                  <a:cubicBezTo>
                    <a:pt x="3378" y="10946"/>
                    <a:pt x="4851" y="11505"/>
                    <a:pt x="6323" y="11505"/>
                  </a:cubicBezTo>
                  <a:cubicBezTo>
                    <a:pt x="7795" y="11505"/>
                    <a:pt x="9267" y="10946"/>
                    <a:pt x="10386" y="9827"/>
                  </a:cubicBezTo>
                  <a:cubicBezTo>
                    <a:pt x="12645" y="7567"/>
                    <a:pt x="12645" y="3938"/>
                    <a:pt x="10386" y="1679"/>
                  </a:cubicBezTo>
                  <a:cubicBezTo>
                    <a:pt x="9267" y="560"/>
                    <a:pt x="7795" y="1"/>
                    <a:pt x="6323" y="1"/>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604020202020204" charset="0"/>
              </a:endParaRPr>
            </a:p>
          </p:txBody>
        </p:sp>
        <p:sp>
          <p:nvSpPr>
            <p:cNvPr id="25" name="Google Shape;1155;p25"/>
            <p:cNvSpPr/>
            <p:nvPr/>
          </p:nvSpPr>
          <p:spPr>
            <a:xfrm>
              <a:off x="1773850" y="1141617"/>
              <a:ext cx="409554" cy="373608"/>
            </a:xfrm>
            <a:custGeom>
              <a:avLst/>
              <a:gdLst/>
              <a:ahLst/>
              <a:cxnLst/>
              <a:rect l="l" t="t" r="r" b="b"/>
              <a:pathLst>
                <a:path w="12624" h="11516" extrusionOk="0">
                  <a:moveTo>
                    <a:pt x="6312" y="1"/>
                  </a:moveTo>
                  <a:cubicBezTo>
                    <a:pt x="4840" y="1"/>
                    <a:pt x="3368" y="566"/>
                    <a:pt x="2238" y="1695"/>
                  </a:cubicBezTo>
                  <a:cubicBezTo>
                    <a:pt x="1" y="3932"/>
                    <a:pt x="1" y="7584"/>
                    <a:pt x="2238" y="9821"/>
                  </a:cubicBezTo>
                  <a:cubicBezTo>
                    <a:pt x="3368" y="10951"/>
                    <a:pt x="4840" y="11516"/>
                    <a:pt x="6312" y="11516"/>
                  </a:cubicBezTo>
                  <a:cubicBezTo>
                    <a:pt x="7784" y="11516"/>
                    <a:pt x="9257" y="10951"/>
                    <a:pt x="10387" y="9821"/>
                  </a:cubicBezTo>
                  <a:cubicBezTo>
                    <a:pt x="12623" y="7584"/>
                    <a:pt x="12623" y="3932"/>
                    <a:pt x="10387" y="1695"/>
                  </a:cubicBezTo>
                  <a:cubicBezTo>
                    <a:pt x="9257" y="566"/>
                    <a:pt x="7784" y="1"/>
                    <a:pt x="63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lt1"/>
                  </a:solidFill>
                  <a:latin typeface="Fira Sans" panose="020B0604020202020204" charset="0"/>
                  <a:ea typeface="Fira Sans Extra Condensed SemiBold"/>
                  <a:cs typeface="Fira Sans Extra Condensed SemiBold"/>
                  <a:sym typeface="Fira Sans Extra Condensed SemiBold"/>
                </a:rPr>
                <a:t>2</a:t>
              </a:r>
              <a:endParaRPr dirty="0">
                <a:latin typeface="Fira Sans" panose="020B0604020202020204" charset="0"/>
              </a:endParaRPr>
            </a:p>
          </p:txBody>
        </p:sp>
        <p:grpSp>
          <p:nvGrpSpPr>
            <p:cNvPr id="26" name="Google Shape;1156;p25"/>
            <p:cNvGrpSpPr/>
            <p:nvPr/>
          </p:nvGrpSpPr>
          <p:grpSpPr>
            <a:xfrm>
              <a:off x="3615749" y="1981713"/>
              <a:ext cx="1323330" cy="1335431"/>
              <a:chOff x="3615749" y="2286513"/>
              <a:chExt cx="1323330" cy="1335431"/>
            </a:xfrm>
          </p:grpSpPr>
          <p:sp>
            <p:nvSpPr>
              <p:cNvPr id="43" name="Google Shape;1157;p25"/>
              <p:cNvSpPr/>
              <p:nvPr/>
            </p:nvSpPr>
            <p:spPr>
              <a:xfrm>
                <a:off x="3628337" y="2286513"/>
                <a:ext cx="1310742" cy="1309996"/>
              </a:xfrm>
              <a:custGeom>
                <a:avLst/>
                <a:gdLst/>
                <a:ahLst/>
                <a:cxnLst/>
                <a:rect l="l" t="t" r="r" b="b"/>
                <a:pathLst>
                  <a:path w="40402" h="40379" extrusionOk="0">
                    <a:moveTo>
                      <a:pt x="20201" y="0"/>
                    </a:moveTo>
                    <a:cubicBezTo>
                      <a:pt x="9039" y="0"/>
                      <a:pt x="0" y="9039"/>
                      <a:pt x="0" y="20178"/>
                    </a:cubicBezTo>
                    <a:cubicBezTo>
                      <a:pt x="0" y="31339"/>
                      <a:pt x="9039" y="40378"/>
                      <a:pt x="20201" y="40378"/>
                    </a:cubicBezTo>
                    <a:cubicBezTo>
                      <a:pt x="31340" y="40378"/>
                      <a:pt x="40401" y="31339"/>
                      <a:pt x="40401" y="20178"/>
                    </a:cubicBezTo>
                    <a:cubicBezTo>
                      <a:pt x="40401" y="9039"/>
                      <a:pt x="31340" y="0"/>
                      <a:pt x="20201" y="0"/>
                    </a:cubicBezTo>
                    <a:close/>
                  </a:path>
                </a:pathLst>
              </a:custGeom>
              <a:solidFill>
                <a:srgbClr val="8D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604020202020204" charset="0"/>
                </a:endParaRPr>
              </a:p>
            </p:txBody>
          </p:sp>
          <p:sp>
            <p:nvSpPr>
              <p:cNvPr id="44" name="Google Shape;1158;p25"/>
              <p:cNvSpPr/>
              <p:nvPr/>
            </p:nvSpPr>
            <p:spPr>
              <a:xfrm>
                <a:off x="3615749" y="2311948"/>
                <a:ext cx="1309996" cy="1309996"/>
              </a:xfrm>
              <a:custGeom>
                <a:avLst/>
                <a:gdLst/>
                <a:ahLst/>
                <a:cxnLst/>
                <a:rect l="l" t="t" r="r" b="b"/>
                <a:pathLst>
                  <a:path w="40379" h="40379" extrusionOk="0">
                    <a:moveTo>
                      <a:pt x="20178" y="0"/>
                    </a:moveTo>
                    <a:cubicBezTo>
                      <a:pt x="9039" y="0"/>
                      <a:pt x="0" y="9039"/>
                      <a:pt x="0" y="20178"/>
                    </a:cubicBezTo>
                    <a:cubicBezTo>
                      <a:pt x="0" y="31339"/>
                      <a:pt x="9039" y="40378"/>
                      <a:pt x="20178" y="40378"/>
                    </a:cubicBezTo>
                    <a:cubicBezTo>
                      <a:pt x="31339" y="40378"/>
                      <a:pt x="40378" y="31339"/>
                      <a:pt x="40378" y="20178"/>
                    </a:cubicBezTo>
                    <a:cubicBezTo>
                      <a:pt x="40378" y="9039"/>
                      <a:pt x="31339" y="0"/>
                      <a:pt x="20178" y="0"/>
                    </a:cubicBezTo>
                    <a:close/>
                  </a:path>
                </a:pathLst>
              </a:custGeom>
              <a:solidFill>
                <a:srgbClr val="F3F3F3"/>
              </a:solidFill>
              <a:ln>
                <a:noFill/>
              </a:ln>
            </p:spPr>
            <p:txBody>
              <a:bodyPr spcFirstLastPara="1" wrap="square" lIns="91425" tIns="91425" rIns="91425" bIns="91425" anchor="ctr" anchorCtr="0">
                <a:noAutofit/>
              </a:bodyPr>
              <a:lstStyle/>
              <a:p>
                <a:pPr lvl="0" algn="ctr"/>
                <a:r>
                  <a:rPr lang="fr-FR" dirty="0">
                    <a:latin typeface="Fira Sans" panose="020B0604020202020204" charset="0"/>
                  </a:rPr>
                  <a:t> Création </a:t>
                </a:r>
                <a:r>
                  <a:rPr lang="fr-FR" dirty="0" smtClean="0">
                    <a:latin typeface="Fira Sans" panose="020B0604020202020204" charset="0"/>
                  </a:rPr>
                  <a:t>Information </a:t>
                </a:r>
                <a:r>
                  <a:rPr lang="fr-FR" dirty="0" smtClean="0">
                    <a:latin typeface="Fira Sans" panose="020B0604020202020204" charset="0"/>
                  </a:rPr>
                  <a:t>et source Object</a:t>
                </a:r>
                <a:endParaRPr dirty="0">
                  <a:latin typeface="Fira Sans" panose="020B0604020202020204" charset="0"/>
                </a:endParaRPr>
              </a:p>
            </p:txBody>
          </p:sp>
        </p:grpSp>
        <p:sp>
          <p:nvSpPr>
            <p:cNvPr id="27" name="Google Shape;1159;p25"/>
            <p:cNvSpPr/>
            <p:nvPr/>
          </p:nvSpPr>
          <p:spPr>
            <a:xfrm>
              <a:off x="3524608" y="1981713"/>
              <a:ext cx="410268" cy="373640"/>
            </a:xfrm>
            <a:custGeom>
              <a:avLst/>
              <a:gdLst/>
              <a:ahLst/>
              <a:cxnLst/>
              <a:rect l="l" t="t" r="r" b="b"/>
              <a:pathLst>
                <a:path w="12646" h="11517" extrusionOk="0">
                  <a:moveTo>
                    <a:pt x="6323" y="1"/>
                  </a:moveTo>
                  <a:cubicBezTo>
                    <a:pt x="4851" y="1"/>
                    <a:pt x="3379" y="566"/>
                    <a:pt x="2260" y="1695"/>
                  </a:cubicBezTo>
                  <a:cubicBezTo>
                    <a:pt x="1" y="3932"/>
                    <a:pt x="1" y="7584"/>
                    <a:pt x="2260" y="9821"/>
                  </a:cubicBezTo>
                  <a:cubicBezTo>
                    <a:pt x="3379" y="10951"/>
                    <a:pt x="4851" y="11516"/>
                    <a:pt x="6323" y="11516"/>
                  </a:cubicBezTo>
                  <a:cubicBezTo>
                    <a:pt x="7795" y="11516"/>
                    <a:pt x="9268" y="10951"/>
                    <a:pt x="10386" y="9821"/>
                  </a:cubicBezTo>
                  <a:cubicBezTo>
                    <a:pt x="12646" y="7584"/>
                    <a:pt x="12646" y="3932"/>
                    <a:pt x="10386" y="1695"/>
                  </a:cubicBezTo>
                  <a:cubicBezTo>
                    <a:pt x="9268" y="566"/>
                    <a:pt x="7795" y="1"/>
                    <a:pt x="6323" y="1"/>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604020202020204" charset="0"/>
              </a:endParaRPr>
            </a:p>
          </p:txBody>
        </p:sp>
        <p:sp>
          <p:nvSpPr>
            <p:cNvPr id="28" name="Google Shape;1160;p25"/>
            <p:cNvSpPr/>
            <p:nvPr/>
          </p:nvSpPr>
          <p:spPr>
            <a:xfrm>
              <a:off x="3520183" y="2007148"/>
              <a:ext cx="409522" cy="373640"/>
            </a:xfrm>
            <a:custGeom>
              <a:avLst/>
              <a:gdLst/>
              <a:ahLst/>
              <a:cxnLst/>
              <a:rect l="l" t="t" r="r" b="b"/>
              <a:pathLst>
                <a:path w="12623" h="11517" extrusionOk="0">
                  <a:moveTo>
                    <a:pt x="6312" y="1"/>
                  </a:moveTo>
                  <a:cubicBezTo>
                    <a:pt x="4839" y="1"/>
                    <a:pt x="3367" y="566"/>
                    <a:pt x="2237" y="1695"/>
                  </a:cubicBezTo>
                  <a:cubicBezTo>
                    <a:pt x="0" y="3932"/>
                    <a:pt x="0" y="7584"/>
                    <a:pt x="2237" y="9821"/>
                  </a:cubicBezTo>
                  <a:cubicBezTo>
                    <a:pt x="3367" y="10951"/>
                    <a:pt x="4839" y="11516"/>
                    <a:pt x="6312" y="11516"/>
                  </a:cubicBezTo>
                  <a:cubicBezTo>
                    <a:pt x="7784" y="11516"/>
                    <a:pt x="9256" y="10951"/>
                    <a:pt x="10386" y="9821"/>
                  </a:cubicBezTo>
                  <a:cubicBezTo>
                    <a:pt x="12623" y="7584"/>
                    <a:pt x="12623" y="3932"/>
                    <a:pt x="10386" y="1695"/>
                  </a:cubicBezTo>
                  <a:cubicBezTo>
                    <a:pt x="9256" y="566"/>
                    <a:pt x="7784" y="1"/>
                    <a:pt x="6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lt1"/>
                  </a:solidFill>
                  <a:latin typeface="Fira Sans" panose="020B0604020202020204" charset="0"/>
                  <a:ea typeface="Fira Sans Extra Condensed SemiBold"/>
                  <a:cs typeface="Fira Sans Extra Condensed SemiBold"/>
                  <a:sym typeface="Fira Sans Extra Condensed SemiBold"/>
                </a:rPr>
                <a:t>3</a:t>
              </a:r>
              <a:endParaRPr dirty="0">
                <a:latin typeface="Fira Sans" panose="020B0604020202020204" charset="0"/>
              </a:endParaRPr>
            </a:p>
          </p:txBody>
        </p:sp>
        <p:grpSp>
          <p:nvGrpSpPr>
            <p:cNvPr id="29" name="Google Shape;1161;p25"/>
            <p:cNvGrpSpPr/>
            <p:nvPr/>
          </p:nvGrpSpPr>
          <p:grpSpPr>
            <a:xfrm>
              <a:off x="7334394" y="1981713"/>
              <a:ext cx="1330350" cy="1316837"/>
              <a:chOff x="7334394" y="2286513"/>
              <a:chExt cx="1330350" cy="1316837"/>
            </a:xfrm>
          </p:grpSpPr>
          <p:sp>
            <p:nvSpPr>
              <p:cNvPr id="41" name="Google Shape;1162;p25"/>
              <p:cNvSpPr/>
              <p:nvPr/>
            </p:nvSpPr>
            <p:spPr>
              <a:xfrm>
                <a:off x="7354035" y="2293354"/>
                <a:ext cx="1310709" cy="1309996"/>
              </a:xfrm>
              <a:custGeom>
                <a:avLst/>
                <a:gdLst/>
                <a:ahLst/>
                <a:cxnLst/>
                <a:rect l="l" t="t" r="r" b="b"/>
                <a:pathLst>
                  <a:path w="40401" h="40379" extrusionOk="0">
                    <a:moveTo>
                      <a:pt x="20201" y="0"/>
                    </a:moveTo>
                    <a:cubicBezTo>
                      <a:pt x="9039" y="0"/>
                      <a:pt x="0" y="9039"/>
                      <a:pt x="0" y="20178"/>
                    </a:cubicBezTo>
                    <a:cubicBezTo>
                      <a:pt x="0" y="31339"/>
                      <a:pt x="9039" y="40378"/>
                      <a:pt x="20201" y="40378"/>
                    </a:cubicBezTo>
                    <a:cubicBezTo>
                      <a:pt x="31339" y="40378"/>
                      <a:pt x="40401" y="31339"/>
                      <a:pt x="40401" y="20178"/>
                    </a:cubicBezTo>
                    <a:cubicBezTo>
                      <a:pt x="40401" y="9039"/>
                      <a:pt x="31339" y="0"/>
                      <a:pt x="20201" y="0"/>
                    </a:cubicBezTo>
                    <a:close/>
                  </a:path>
                </a:pathLst>
              </a:custGeom>
              <a:solidFill>
                <a:srgbClr val="8D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604020202020204" charset="0"/>
                </a:endParaRPr>
              </a:p>
            </p:txBody>
          </p:sp>
          <p:sp>
            <p:nvSpPr>
              <p:cNvPr id="42" name="Google Shape;1163;p25"/>
              <p:cNvSpPr/>
              <p:nvPr/>
            </p:nvSpPr>
            <p:spPr>
              <a:xfrm>
                <a:off x="7334394" y="2286513"/>
                <a:ext cx="1309996" cy="1309996"/>
              </a:xfrm>
              <a:custGeom>
                <a:avLst/>
                <a:gdLst/>
                <a:ahLst/>
                <a:cxnLst/>
                <a:rect l="l" t="t" r="r" b="b"/>
                <a:pathLst>
                  <a:path w="40379" h="40379" extrusionOk="0">
                    <a:moveTo>
                      <a:pt x="20178" y="0"/>
                    </a:moveTo>
                    <a:cubicBezTo>
                      <a:pt x="9040" y="0"/>
                      <a:pt x="1" y="9039"/>
                      <a:pt x="1" y="20178"/>
                    </a:cubicBezTo>
                    <a:cubicBezTo>
                      <a:pt x="1" y="31339"/>
                      <a:pt x="9040" y="40378"/>
                      <a:pt x="20178" y="40378"/>
                    </a:cubicBezTo>
                    <a:cubicBezTo>
                      <a:pt x="31340" y="40378"/>
                      <a:pt x="40379" y="31339"/>
                      <a:pt x="40379" y="20178"/>
                    </a:cubicBezTo>
                    <a:cubicBezTo>
                      <a:pt x="40379" y="9039"/>
                      <a:pt x="31340" y="0"/>
                      <a:pt x="20178" y="0"/>
                    </a:cubicBezTo>
                    <a:close/>
                  </a:path>
                </a:pathLst>
              </a:cu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latin typeface="Fira Sans" panose="020B0604020202020204" charset="0"/>
                  </a:rPr>
                  <a:t>MAJ l’objet information et</a:t>
                </a:r>
              </a:p>
              <a:p>
                <a:pPr marL="0" lvl="0" indent="0" algn="ctr" rtl="0">
                  <a:spcBef>
                    <a:spcPts val="0"/>
                  </a:spcBef>
                  <a:spcAft>
                    <a:spcPts val="0"/>
                  </a:spcAft>
                  <a:buNone/>
                </a:pPr>
                <a:r>
                  <a:rPr lang="fr-FR" dirty="0" smtClean="0">
                    <a:latin typeface="Fira Sans" panose="020B0604020202020204" charset="0"/>
                  </a:rPr>
                  <a:t>Insertion</a:t>
                </a:r>
                <a:endParaRPr dirty="0">
                  <a:latin typeface="Fira Sans" panose="020B0604020202020204" charset="0"/>
                </a:endParaRPr>
              </a:p>
            </p:txBody>
          </p:sp>
        </p:grpSp>
        <p:sp>
          <p:nvSpPr>
            <p:cNvPr id="30" name="Google Shape;1164;p25"/>
            <p:cNvSpPr/>
            <p:nvPr/>
          </p:nvSpPr>
          <p:spPr>
            <a:xfrm>
              <a:off x="7148901" y="2007148"/>
              <a:ext cx="410268" cy="373640"/>
            </a:xfrm>
            <a:custGeom>
              <a:avLst/>
              <a:gdLst/>
              <a:ahLst/>
              <a:cxnLst/>
              <a:rect l="l" t="t" r="r" b="b"/>
              <a:pathLst>
                <a:path w="12646" h="11517" extrusionOk="0">
                  <a:moveTo>
                    <a:pt x="6323" y="1"/>
                  </a:moveTo>
                  <a:cubicBezTo>
                    <a:pt x="4851" y="1"/>
                    <a:pt x="3378" y="566"/>
                    <a:pt x="2260" y="1695"/>
                  </a:cubicBezTo>
                  <a:cubicBezTo>
                    <a:pt x="0" y="3932"/>
                    <a:pt x="0" y="7584"/>
                    <a:pt x="2260" y="9821"/>
                  </a:cubicBezTo>
                  <a:cubicBezTo>
                    <a:pt x="3378" y="10951"/>
                    <a:pt x="4851" y="11516"/>
                    <a:pt x="6323" y="11516"/>
                  </a:cubicBezTo>
                  <a:cubicBezTo>
                    <a:pt x="7795" y="11516"/>
                    <a:pt x="9267" y="10951"/>
                    <a:pt x="10386" y="9821"/>
                  </a:cubicBezTo>
                  <a:cubicBezTo>
                    <a:pt x="12645" y="7584"/>
                    <a:pt x="12645" y="3932"/>
                    <a:pt x="10386" y="1695"/>
                  </a:cubicBezTo>
                  <a:cubicBezTo>
                    <a:pt x="9267" y="566"/>
                    <a:pt x="7795" y="1"/>
                    <a:pt x="6323" y="1"/>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604020202020204" charset="0"/>
              </a:endParaRPr>
            </a:p>
          </p:txBody>
        </p:sp>
        <p:sp>
          <p:nvSpPr>
            <p:cNvPr id="31" name="Google Shape;1165;p25"/>
            <p:cNvSpPr/>
            <p:nvPr/>
          </p:nvSpPr>
          <p:spPr>
            <a:xfrm>
              <a:off x="7136314" y="2015964"/>
              <a:ext cx="409554" cy="373640"/>
            </a:xfrm>
            <a:custGeom>
              <a:avLst/>
              <a:gdLst/>
              <a:ahLst/>
              <a:cxnLst/>
              <a:rect l="l" t="t" r="r" b="b"/>
              <a:pathLst>
                <a:path w="12624" h="11517" extrusionOk="0">
                  <a:moveTo>
                    <a:pt x="6312" y="1"/>
                  </a:moveTo>
                  <a:cubicBezTo>
                    <a:pt x="4840" y="1"/>
                    <a:pt x="3368" y="566"/>
                    <a:pt x="2238" y="1695"/>
                  </a:cubicBezTo>
                  <a:cubicBezTo>
                    <a:pt x="1" y="3932"/>
                    <a:pt x="1" y="7584"/>
                    <a:pt x="2238" y="9821"/>
                  </a:cubicBezTo>
                  <a:cubicBezTo>
                    <a:pt x="3368" y="10951"/>
                    <a:pt x="4840" y="11516"/>
                    <a:pt x="6312" y="11516"/>
                  </a:cubicBezTo>
                  <a:cubicBezTo>
                    <a:pt x="7784" y="11516"/>
                    <a:pt x="9257" y="10951"/>
                    <a:pt x="10386" y="9821"/>
                  </a:cubicBezTo>
                  <a:cubicBezTo>
                    <a:pt x="12623" y="7584"/>
                    <a:pt x="12623" y="3932"/>
                    <a:pt x="10386" y="1695"/>
                  </a:cubicBezTo>
                  <a:cubicBezTo>
                    <a:pt x="9257" y="566"/>
                    <a:pt x="7784" y="1"/>
                    <a:pt x="6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smtClean="0">
                  <a:solidFill>
                    <a:schemeClr val="lt1"/>
                  </a:solidFill>
                  <a:latin typeface="Fira Sans" panose="020B0604020202020204" charset="0"/>
                  <a:ea typeface="Fira Sans Extra Condensed SemiBold"/>
                  <a:cs typeface="Fira Sans Extra Condensed SemiBold"/>
                  <a:sym typeface="Fira Sans Extra Condensed SemiBold"/>
                </a:rPr>
                <a:t>6</a:t>
              </a:r>
              <a:endParaRPr dirty="0">
                <a:latin typeface="Fira Sans" panose="020B0604020202020204" charset="0"/>
              </a:endParaRPr>
            </a:p>
          </p:txBody>
        </p:sp>
        <p:sp>
          <p:nvSpPr>
            <p:cNvPr id="32" name="Google Shape;1166;p25"/>
            <p:cNvSpPr/>
            <p:nvPr/>
          </p:nvSpPr>
          <p:spPr>
            <a:xfrm>
              <a:off x="1371146" y="1913329"/>
              <a:ext cx="264406" cy="268851"/>
            </a:xfrm>
            <a:custGeom>
              <a:avLst/>
              <a:gdLst/>
              <a:ahLst/>
              <a:cxnLst/>
              <a:rect l="l" t="t" r="r" b="b"/>
              <a:pathLst>
                <a:path w="8150" h="8287" extrusionOk="0">
                  <a:moveTo>
                    <a:pt x="5821" y="0"/>
                  </a:moveTo>
                  <a:cubicBezTo>
                    <a:pt x="5935" y="206"/>
                    <a:pt x="6027" y="434"/>
                    <a:pt x="6141" y="640"/>
                  </a:cubicBezTo>
                  <a:cubicBezTo>
                    <a:pt x="3379" y="2055"/>
                    <a:pt x="1165" y="4497"/>
                    <a:pt x="1" y="7373"/>
                  </a:cubicBezTo>
                  <a:cubicBezTo>
                    <a:pt x="754" y="7624"/>
                    <a:pt x="1484" y="7921"/>
                    <a:pt x="2169" y="8286"/>
                  </a:cubicBezTo>
                  <a:cubicBezTo>
                    <a:pt x="2763" y="5593"/>
                    <a:pt x="4406" y="3173"/>
                    <a:pt x="6711" y="1644"/>
                  </a:cubicBezTo>
                  <a:cubicBezTo>
                    <a:pt x="6780" y="1735"/>
                    <a:pt x="6825" y="1849"/>
                    <a:pt x="6894" y="1941"/>
                  </a:cubicBezTo>
                  <a:cubicBezTo>
                    <a:pt x="7259" y="1370"/>
                    <a:pt x="7670" y="799"/>
                    <a:pt x="8149" y="297"/>
                  </a:cubicBezTo>
                  <a:cubicBezTo>
                    <a:pt x="7373" y="115"/>
                    <a:pt x="6597" y="0"/>
                    <a:pt x="58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604020202020204" charset="0"/>
              </a:endParaRPr>
            </a:p>
          </p:txBody>
        </p:sp>
        <p:sp>
          <p:nvSpPr>
            <p:cNvPr id="33" name="Google Shape;1167;p25"/>
            <p:cNvSpPr/>
            <p:nvPr/>
          </p:nvSpPr>
          <p:spPr>
            <a:xfrm>
              <a:off x="3227776" y="1512442"/>
              <a:ext cx="269565" cy="263660"/>
            </a:xfrm>
            <a:custGeom>
              <a:avLst/>
              <a:gdLst/>
              <a:ahLst/>
              <a:cxnLst/>
              <a:rect l="l" t="t" r="r" b="b"/>
              <a:pathLst>
                <a:path w="8309" h="8127" extrusionOk="0">
                  <a:moveTo>
                    <a:pt x="913" y="0"/>
                  </a:moveTo>
                  <a:cubicBezTo>
                    <a:pt x="685" y="754"/>
                    <a:pt x="365" y="1484"/>
                    <a:pt x="0" y="2169"/>
                  </a:cubicBezTo>
                  <a:cubicBezTo>
                    <a:pt x="2694" y="2739"/>
                    <a:pt x="5136" y="4406"/>
                    <a:pt x="6642" y="6688"/>
                  </a:cubicBezTo>
                  <a:cubicBezTo>
                    <a:pt x="6551" y="6757"/>
                    <a:pt x="6437" y="6825"/>
                    <a:pt x="6346" y="6894"/>
                  </a:cubicBezTo>
                  <a:cubicBezTo>
                    <a:pt x="6939" y="7259"/>
                    <a:pt x="7487" y="7670"/>
                    <a:pt x="8012" y="8126"/>
                  </a:cubicBezTo>
                  <a:cubicBezTo>
                    <a:pt x="8194" y="7373"/>
                    <a:pt x="8286" y="6597"/>
                    <a:pt x="8309" y="5821"/>
                  </a:cubicBezTo>
                  <a:lnTo>
                    <a:pt x="8309" y="5821"/>
                  </a:lnTo>
                  <a:cubicBezTo>
                    <a:pt x="8080" y="5912"/>
                    <a:pt x="7875" y="6026"/>
                    <a:pt x="7647" y="6118"/>
                  </a:cubicBezTo>
                  <a:cubicBezTo>
                    <a:pt x="6231" y="3379"/>
                    <a:pt x="3789" y="1165"/>
                    <a:pt x="9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604020202020204" charset="0"/>
              </a:endParaRPr>
            </a:p>
          </p:txBody>
        </p:sp>
        <p:sp>
          <p:nvSpPr>
            <p:cNvPr id="34" name="Google Shape;1168;p25"/>
            <p:cNvSpPr/>
            <p:nvPr/>
          </p:nvSpPr>
          <p:spPr>
            <a:xfrm>
              <a:off x="5109462" y="1684953"/>
              <a:ext cx="263660" cy="268851"/>
            </a:xfrm>
            <a:custGeom>
              <a:avLst/>
              <a:gdLst/>
              <a:ahLst/>
              <a:cxnLst/>
              <a:rect l="l" t="t" r="r" b="b"/>
              <a:pathLst>
                <a:path w="8127" h="8287" extrusionOk="0">
                  <a:moveTo>
                    <a:pt x="5821" y="0"/>
                  </a:moveTo>
                  <a:cubicBezTo>
                    <a:pt x="5912" y="206"/>
                    <a:pt x="6004" y="434"/>
                    <a:pt x="6118" y="640"/>
                  </a:cubicBezTo>
                  <a:cubicBezTo>
                    <a:pt x="3356" y="2055"/>
                    <a:pt x="1142" y="4497"/>
                    <a:pt x="1" y="7373"/>
                  </a:cubicBezTo>
                  <a:cubicBezTo>
                    <a:pt x="731" y="7624"/>
                    <a:pt x="1462" y="7921"/>
                    <a:pt x="2169" y="8286"/>
                  </a:cubicBezTo>
                  <a:cubicBezTo>
                    <a:pt x="2740" y="5593"/>
                    <a:pt x="4406" y="3173"/>
                    <a:pt x="6689" y="1644"/>
                  </a:cubicBezTo>
                  <a:cubicBezTo>
                    <a:pt x="6757" y="1735"/>
                    <a:pt x="6825" y="1849"/>
                    <a:pt x="6894" y="1941"/>
                  </a:cubicBezTo>
                  <a:cubicBezTo>
                    <a:pt x="7259" y="1370"/>
                    <a:pt x="7670" y="799"/>
                    <a:pt x="8127" y="297"/>
                  </a:cubicBezTo>
                  <a:cubicBezTo>
                    <a:pt x="7373" y="115"/>
                    <a:pt x="6597" y="0"/>
                    <a:pt x="58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604020202020204" charset="0"/>
              </a:endParaRPr>
            </a:p>
          </p:txBody>
        </p:sp>
        <p:sp>
          <p:nvSpPr>
            <p:cNvPr id="35" name="Google Shape;1169;p25"/>
            <p:cNvSpPr/>
            <p:nvPr/>
          </p:nvSpPr>
          <p:spPr>
            <a:xfrm>
              <a:off x="7277691" y="1684953"/>
              <a:ext cx="268819" cy="263660"/>
            </a:xfrm>
            <a:custGeom>
              <a:avLst/>
              <a:gdLst/>
              <a:ahLst/>
              <a:cxnLst/>
              <a:rect l="l" t="t" r="r" b="b"/>
              <a:pathLst>
                <a:path w="8286" h="8127" extrusionOk="0">
                  <a:moveTo>
                    <a:pt x="913" y="0"/>
                  </a:moveTo>
                  <a:cubicBezTo>
                    <a:pt x="662" y="754"/>
                    <a:pt x="365" y="1484"/>
                    <a:pt x="0" y="2169"/>
                  </a:cubicBezTo>
                  <a:cubicBezTo>
                    <a:pt x="2671" y="2739"/>
                    <a:pt x="5113" y="4406"/>
                    <a:pt x="6642" y="6688"/>
                  </a:cubicBezTo>
                  <a:cubicBezTo>
                    <a:pt x="6528" y="6757"/>
                    <a:pt x="6437" y="6825"/>
                    <a:pt x="6323" y="6894"/>
                  </a:cubicBezTo>
                  <a:cubicBezTo>
                    <a:pt x="6916" y="7259"/>
                    <a:pt x="7487" y="7670"/>
                    <a:pt x="7989" y="8126"/>
                  </a:cubicBezTo>
                  <a:cubicBezTo>
                    <a:pt x="8172" y="7373"/>
                    <a:pt x="8263" y="6597"/>
                    <a:pt x="8286" y="5821"/>
                  </a:cubicBezTo>
                  <a:lnTo>
                    <a:pt x="8286" y="5821"/>
                  </a:lnTo>
                  <a:cubicBezTo>
                    <a:pt x="8058" y="5912"/>
                    <a:pt x="7852" y="6026"/>
                    <a:pt x="7647" y="6118"/>
                  </a:cubicBezTo>
                  <a:cubicBezTo>
                    <a:pt x="6209" y="3379"/>
                    <a:pt x="3766" y="1165"/>
                    <a:pt x="9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604020202020204" charset="0"/>
              </a:endParaRPr>
            </a:p>
          </p:txBody>
        </p:sp>
        <p:cxnSp>
          <p:nvCxnSpPr>
            <p:cNvPr id="36" name="Google Shape;1170;p25"/>
            <p:cNvCxnSpPr/>
            <p:nvPr/>
          </p:nvCxnSpPr>
          <p:spPr>
            <a:xfrm rot="10800000">
              <a:off x="1348799" y="3298550"/>
              <a:ext cx="0" cy="567600"/>
            </a:xfrm>
            <a:prstGeom prst="straightConnector1">
              <a:avLst/>
            </a:prstGeom>
            <a:noFill/>
            <a:ln w="19050" cap="flat" cmpd="sng">
              <a:solidFill>
                <a:schemeClr val="accent1"/>
              </a:solidFill>
              <a:prstDash val="solid"/>
              <a:round/>
              <a:headEnd type="oval" w="med" len="med"/>
              <a:tailEnd type="none" w="med" len="med"/>
            </a:ln>
          </p:spPr>
        </p:cxnSp>
        <p:cxnSp>
          <p:nvCxnSpPr>
            <p:cNvPr id="37" name="Google Shape;1171;p25"/>
            <p:cNvCxnSpPr/>
            <p:nvPr/>
          </p:nvCxnSpPr>
          <p:spPr>
            <a:xfrm rot="10800000">
              <a:off x="4458074" y="3286752"/>
              <a:ext cx="0" cy="567600"/>
            </a:xfrm>
            <a:prstGeom prst="straightConnector1">
              <a:avLst/>
            </a:prstGeom>
            <a:noFill/>
            <a:ln w="19050" cap="flat" cmpd="sng">
              <a:solidFill>
                <a:schemeClr val="accent1"/>
              </a:solidFill>
              <a:prstDash val="solid"/>
              <a:round/>
              <a:headEnd type="oval" w="med" len="med"/>
              <a:tailEnd type="none" w="med" len="med"/>
            </a:ln>
          </p:spPr>
        </p:cxnSp>
        <p:cxnSp>
          <p:nvCxnSpPr>
            <p:cNvPr id="39" name="Google Shape;1173;p25"/>
            <p:cNvCxnSpPr/>
            <p:nvPr/>
          </p:nvCxnSpPr>
          <p:spPr>
            <a:xfrm rot="10800000">
              <a:off x="2482274" y="2469932"/>
              <a:ext cx="0" cy="1397700"/>
            </a:xfrm>
            <a:prstGeom prst="straightConnector1">
              <a:avLst/>
            </a:prstGeom>
            <a:noFill/>
            <a:ln w="19050" cap="flat" cmpd="sng">
              <a:solidFill>
                <a:schemeClr val="accent5"/>
              </a:solidFill>
              <a:prstDash val="solid"/>
              <a:round/>
              <a:headEnd type="oval" w="med" len="med"/>
              <a:tailEnd type="none" w="med" len="med"/>
            </a:ln>
          </p:spPr>
        </p:cxnSp>
      </p:grpSp>
      <p:sp>
        <p:nvSpPr>
          <p:cNvPr id="52" name="Google Shape;1138;p25"/>
          <p:cNvSpPr txBox="1"/>
          <p:nvPr/>
        </p:nvSpPr>
        <p:spPr>
          <a:xfrm>
            <a:off x="521606" y="3767488"/>
            <a:ext cx="1362600" cy="40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solidFill>
                  <a:srgbClr val="000000"/>
                </a:solidFill>
                <a:latin typeface="Fira Sans" panose="020B0604020202020204" charset="0"/>
                <a:ea typeface="Fira Sans Extra Condensed Medium"/>
                <a:cs typeface="Fira Sans Extra Condensed Medium"/>
                <a:sym typeface="Fira Sans Extra Condensed Medium"/>
              </a:rPr>
              <a:t> JSON data</a:t>
            </a:r>
            <a:endParaRPr dirty="0">
              <a:solidFill>
                <a:srgbClr val="000000"/>
              </a:solidFill>
              <a:latin typeface="Fira Sans" panose="020B0604020202020204" charset="0"/>
              <a:ea typeface="Fira Sans Extra Condensed Medium"/>
              <a:cs typeface="Fira Sans Extra Condensed Medium"/>
              <a:sym typeface="Fira Sans Extra Condensed Medium"/>
            </a:endParaRPr>
          </a:p>
        </p:txBody>
      </p:sp>
      <p:sp>
        <p:nvSpPr>
          <p:cNvPr id="55" name="Rectangle 54"/>
          <p:cNvSpPr/>
          <p:nvPr/>
        </p:nvSpPr>
        <p:spPr>
          <a:xfrm>
            <a:off x="1801288" y="1333464"/>
            <a:ext cx="1235766" cy="646331"/>
          </a:xfrm>
          <a:prstGeom prst="rect">
            <a:avLst/>
          </a:prstGeom>
        </p:spPr>
        <p:txBody>
          <a:bodyPr wrap="square">
            <a:spAutoFit/>
          </a:bodyPr>
          <a:lstStyle/>
          <a:p>
            <a:r>
              <a:rPr lang="fr-FR" sz="1200" dirty="0" smtClean="0">
                <a:latin typeface="Fira Sans" panose="020B0604020202020204" charset="0"/>
              </a:rPr>
              <a:t>  Création des Object intermédiaire</a:t>
            </a:r>
            <a:endParaRPr lang="fr-FR" sz="1200" dirty="0">
              <a:latin typeface="Fira Sans" panose="020B0604020202020204" charset="0"/>
            </a:endParaRPr>
          </a:p>
        </p:txBody>
      </p:sp>
      <p:sp>
        <p:nvSpPr>
          <p:cNvPr id="56" name="Google Shape;1143;p25"/>
          <p:cNvSpPr/>
          <p:nvPr/>
        </p:nvSpPr>
        <p:spPr>
          <a:xfrm>
            <a:off x="5471762" y="2857992"/>
            <a:ext cx="1309996" cy="1309996"/>
          </a:xfrm>
          <a:custGeom>
            <a:avLst/>
            <a:gdLst/>
            <a:ahLst/>
            <a:cxnLst/>
            <a:rect l="l" t="t" r="r" b="b"/>
            <a:pathLst>
              <a:path w="40379" h="40379" extrusionOk="0">
                <a:moveTo>
                  <a:pt x="20178" y="0"/>
                </a:moveTo>
                <a:cubicBezTo>
                  <a:pt x="9039" y="0"/>
                  <a:pt x="1" y="9039"/>
                  <a:pt x="1" y="20178"/>
                </a:cubicBezTo>
                <a:cubicBezTo>
                  <a:pt x="1" y="31339"/>
                  <a:pt x="9039" y="40378"/>
                  <a:pt x="20178" y="40378"/>
                </a:cubicBezTo>
                <a:cubicBezTo>
                  <a:pt x="31340" y="40378"/>
                  <a:pt x="40379" y="31339"/>
                  <a:pt x="40379" y="20178"/>
                </a:cubicBezTo>
                <a:cubicBezTo>
                  <a:pt x="40379" y="9039"/>
                  <a:pt x="31340" y="0"/>
                  <a:pt x="20178" y="0"/>
                </a:cubicBezTo>
                <a:close/>
              </a:path>
            </a:pathLst>
          </a:cu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latin typeface="Fira Sans" panose="020B0604020202020204" charset="0"/>
              </a:rPr>
              <a:t>Récupérer l’Id de la source </a:t>
            </a:r>
            <a:endParaRPr dirty="0">
              <a:latin typeface="Fira Sans" panose="020B0604020202020204" charset="0"/>
            </a:endParaRPr>
          </a:p>
        </p:txBody>
      </p:sp>
      <p:sp>
        <p:nvSpPr>
          <p:cNvPr id="59" name="Google Shape;1145;p25"/>
          <p:cNvSpPr/>
          <p:nvPr/>
        </p:nvSpPr>
        <p:spPr>
          <a:xfrm>
            <a:off x="5471762" y="2857635"/>
            <a:ext cx="409554" cy="373608"/>
          </a:xfrm>
          <a:custGeom>
            <a:avLst/>
            <a:gdLst/>
            <a:ahLst/>
            <a:cxnLst/>
            <a:rect l="l" t="t" r="r" b="b"/>
            <a:pathLst>
              <a:path w="12624" h="11516" extrusionOk="0">
                <a:moveTo>
                  <a:pt x="6312" y="1"/>
                </a:moveTo>
                <a:cubicBezTo>
                  <a:pt x="4840" y="1"/>
                  <a:pt x="3367" y="566"/>
                  <a:pt x="2238" y="1695"/>
                </a:cubicBezTo>
                <a:cubicBezTo>
                  <a:pt x="1" y="3932"/>
                  <a:pt x="1" y="7584"/>
                  <a:pt x="2238" y="9821"/>
                </a:cubicBezTo>
                <a:cubicBezTo>
                  <a:pt x="3367" y="10951"/>
                  <a:pt x="4840" y="11516"/>
                  <a:pt x="6312" y="11516"/>
                </a:cubicBezTo>
                <a:cubicBezTo>
                  <a:pt x="7784" y="11516"/>
                  <a:pt x="9256" y="10951"/>
                  <a:pt x="10386" y="9821"/>
                </a:cubicBezTo>
                <a:cubicBezTo>
                  <a:pt x="12623" y="7584"/>
                  <a:pt x="12623" y="3932"/>
                  <a:pt x="10386" y="1695"/>
                </a:cubicBezTo>
                <a:cubicBezTo>
                  <a:pt x="9256" y="566"/>
                  <a:pt x="7784" y="1"/>
                  <a:pt x="63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smtClean="0">
                <a:solidFill>
                  <a:schemeClr val="lt1"/>
                </a:solidFill>
                <a:latin typeface="Fira Sans" panose="020B0604020202020204" charset="0"/>
                <a:ea typeface="Fira Sans Extra Condensed SemiBold"/>
                <a:cs typeface="Fira Sans Extra Condensed SemiBold"/>
                <a:sym typeface="Fira Sans Extra Condensed SemiBold"/>
              </a:rPr>
              <a:t>5</a:t>
            </a:r>
            <a:endParaRPr dirty="0">
              <a:latin typeface="Fira Sans" panose="020B0604020202020204" charset="0"/>
            </a:endParaRPr>
          </a:p>
        </p:txBody>
      </p:sp>
      <p:sp>
        <p:nvSpPr>
          <p:cNvPr id="60" name="Flèche vers le bas 59"/>
          <p:cNvSpPr/>
          <p:nvPr/>
        </p:nvSpPr>
        <p:spPr>
          <a:xfrm>
            <a:off x="6159500" y="2480469"/>
            <a:ext cx="69850" cy="2032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latin typeface="Fira Sans" panose="020B0604020202020204" charset="0"/>
            </a:endParaRPr>
          </a:p>
        </p:txBody>
      </p:sp>
      <p:cxnSp>
        <p:nvCxnSpPr>
          <p:cNvPr id="63" name="Google Shape;1171;p25"/>
          <p:cNvCxnSpPr/>
          <p:nvPr/>
        </p:nvCxnSpPr>
        <p:spPr>
          <a:xfrm flipH="1" flipV="1">
            <a:off x="8079651" y="3204787"/>
            <a:ext cx="3899" cy="277121"/>
          </a:xfrm>
          <a:prstGeom prst="straightConnector1">
            <a:avLst/>
          </a:prstGeom>
          <a:noFill/>
          <a:ln w="19050" cap="flat" cmpd="sng">
            <a:solidFill>
              <a:schemeClr val="accent1"/>
            </a:solidFill>
            <a:prstDash val="solid"/>
            <a:round/>
            <a:headEnd type="oval" w="med" len="med"/>
            <a:tailEnd type="none" w="med" len="med"/>
          </a:ln>
        </p:spPr>
      </p:cxnSp>
      <p:sp>
        <p:nvSpPr>
          <p:cNvPr id="65" name="Google Shape;1132;p25"/>
          <p:cNvSpPr txBox="1"/>
          <p:nvPr/>
        </p:nvSpPr>
        <p:spPr>
          <a:xfrm>
            <a:off x="7175250" y="3528455"/>
            <a:ext cx="2032250" cy="79770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dirty="0" smtClean="0">
                <a:solidFill>
                  <a:srgbClr val="000000"/>
                </a:solidFill>
                <a:latin typeface="Fira Sans" panose="020B0604020202020204" charset="0"/>
                <a:ea typeface="Fira Sans Extra Condensed Medium"/>
                <a:cs typeface="Fira Sans Extra Condensed Medium"/>
                <a:sym typeface="Fira Sans Extra Condensed Medium"/>
              </a:rPr>
              <a:t>-Information insérée</a:t>
            </a:r>
          </a:p>
          <a:p>
            <a:pPr lvl="0" rtl="0">
              <a:spcBef>
                <a:spcPts val="0"/>
              </a:spcBef>
              <a:spcAft>
                <a:spcPts val="0"/>
              </a:spcAft>
            </a:pPr>
            <a:r>
              <a:rPr lang="fr-FR" dirty="0" smtClean="0">
                <a:latin typeface="Fira Sans" panose="020B0604020202020204" charset="0"/>
                <a:ea typeface="Fira Sans Extra Condensed Medium"/>
                <a:cs typeface="Fira Sans Extra Condensed Medium"/>
                <a:sym typeface="Fira Sans Extra Condensed Medium"/>
              </a:rPr>
              <a:t>-Source insérée</a:t>
            </a:r>
          </a:p>
          <a:p>
            <a:pPr lvl="0" rtl="0">
              <a:spcBef>
                <a:spcPts val="0"/>
              </a:spcBef>
              <a:spcAft>
                <a:spcPts val="0"/>
              </a:spcAft>
            </a:pPr>
            <a:r>
              <a:rPr lang="fr-FR" dirty="0" smtClean="0">
                <a:solidFill>
                  <a:srgbClr val="000000"/>
                </a:solidFill>
                <a:latin typeface="Fira Sans" panose="020B0604020202020204" charset="0"/>
                <a:ea typeface="Fira Sans Extra Condensed Medium"/>
                <a:cs typeface="Fira Sans Extra Condensed Medium"/>
                <a:sym typeface="Fira Sans Extra Condensed Medium"/>
              </a:rPr>
              <a:t>-Vues mise à jour automatiquement  </a:t>
            </a:r>
            <a:endParaRPr dirty="0">
              <a:solidFill>
                <a:srgbClr val="000000"/>
              </a:solidFill>
              <a:latin typeface="Fira Sans" panose="020B0604020202020204" charset="0"/>
              <a:ea typeface="Fira Sans Extra Condensed Medium"/>
              <a:cs typeface="Fira Sans Extra Condensed Medium"/>
              <a:sym typeface="Fira Sans Extra Condensed Medium"/>
            </a:endParaRPr>
          </a:p>
        </p:txBody>
      </p:sp>
    </p:spTree>
    <p:extLst>
      <p:ext uri="{BB962C8B-B14F-4D97-AF65-F5344CB8AC3E}">
        <p14:creationId xmlns:p14="http://schemas.microsoft.com/office/powerpoint/2010/main" val="42561156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78454" y="2417862"/>
            <a:ext cx="219932" cy="307777"/>
          </a:xfrm>
          <a:prstGeom prst="rect">
            <a:avLst/>
          </a:prstGeom>
        </p:spPr>
        <p:txBody>
          <a:bodyPr wrap="none">
            <a:spAutoFit/>
          </a:bodyPr>
          <a:lstStyle/>
          <a:p>
            <a:r>
              <a:rPr lang="fr-FR" dirty="0" smtClean="0">
                <a:solidFill>
                  <a:schemeClr val="dk1"/>
                </a:solidFill>
                <a:latin typeface="Fira Sans Extra Condensed Medium"/>
                <a:ea typeface="Fira Sans Extra Condensed Medium"/>
                <a:cs typeface="Fira Sans Extra Condensed Medium"/>
                <a:sym typeface="Fira Sans Extra Condensed Medium"/>
              </a:rPr>
              <a:t> </a:t>
            </a:r>
            <a:endParaRPr lang="fr-FR" dirty="0"/>
          </a:p>
        </p:txBody>
      </p:sp>
      <p:sp>
        <p:nvSpPr>
          <p:cNvPr id="4" name="Google Shape;291;p17"/>
          <p:cNvSpPr txBox="1">
            <a:spLocks noGrp="1"/>
          </p:cNvSpPr>
          <p:nvPr>
            <p:ph type="title"/>
          </p:nvPr>
        </p:nvSpPr>
        <p:spPr>
          <a:xfrm>
            <a:off x="2046454" y="-17762"/>
            <a:ext cx="5396376" cy="615125"/>
          </a:xfrm>
          <a:prstGeom prst="rect">
            <a:avLst/>
          </a:prstGeom>
          <a:noFill/>
          <a:ln>
            <a:solidFill>
              <a:schemeClr val="bg1"/>
            </a:solidFill>
          </a:ln>
        </p:spPr>
        <p:txBody>
          <a:bodyPr spcFirstLastPara="1" wrap="square" lIns="91425" tIns="91425" rIns="91425" bIns="91425" anchor="ctr" anchorCtr="0">
            <a:noAutofit/>
          </a:bodyPr>
          <a:lstStyle/>
          <a:p>
            <a:pPr lvl="0"/>
            <a:r>
              <a:rPr lang="fr-FR" dirty="0">
                <a:solidFill>
                  <a:srgbClr val="17C2CB"/>
                </a:solidFill>
                <a:latin typeface="Fira Sans Extra Condensed Medium" panose="020B0604020202020204" charset="0"/>
              </a:rPr>
              <a:t>updater </a:t>
            </a:r>
            <a:r>
              <a:rPr lang="fr-FR" dirty="0" smtClean="0">
                <a:solidFill>
                  <a:srgbClr val="17C2CB"/>
                </a:solidFill>
                <a:latin typeface="Fira Sans Extra Condensed Medium" panose="020B0604020202020204" charset="0"/>
                <a:sym typeface="Fira Sans Extra Condensed Medium"/>
              </a:rPr>
              <a:t>/</a:t>
            </a:r>
            <a:r>
              <a:rPr lang="fr-FR" dirty="0">
                <a:solidFill>
                  <a:srgbClr val="17C2CB"/>
                </a:solidFill>
                <a:latin typeface="Fira Sans Extra Condensed Medium" panose="020B0604020202020204" charset="0"/>
              </a:rPr>
              <a:t>classe InformationFromApi</a:t>
            </a:r>
            <a:endParaRPr lang="fr-FR" dirty="0">
              <a:solidFill>
                <a:srgbClr val="17C2CB"/>
              </a:solidFill>
              <a:latin typeface="Fira Sans Extra Condensed Medium" panose="020B0604020202020204" charset="0"/>
              <a:sym typeface="Fira Sans Extra Condensed Medium"/>
            </a:endParaRPr>
          </a:p>
        </p:txBody>
      </p:sp>
      <p:grpSp>
        <p:nvGrpSpPr>
          <p:cNvPr id="6" name="Google Shape;1130;p25"/>
          <p:cNvGrpSpPr/>
          <p:nvPr/>
        </p:nvGrpSpPr>
        <p:grpSpPr>
          <a:xfrm>
            <a:off x="2932014" y="909782"/>
            <a:ext cx="5376071" cy="3088289"/>
            <a:chOff x="503083" y="1254561"/>
            <a:chExt cx="1819925" cy="3088289"/>
          </a:xfrm>
        </p:grpSpPr>
        <p:sp>
          <p:nvSpPr>
            <p:cNvPr id="8" name="Google Shape;1136;p25"/>
            <p:cNvSpPr txBox="1"/>
            <p:nvPr/>
          </p:nvSpPr>
          <p:spPr>
            <a:xfrm>
              <a:off x="667499" y="3942350"/>
              <a:ext cx="1362600" cy="40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000000"/>
                </a:solidFill>
                <a:latin typeface="Fira Sans" panose="020B0604020202020204" charset="0"/>
                <a:ea typeface="Fira Sans Extra Condensed Medium"/>
                <a:cs typeface="Fira Sans Extra Condensed Medium"/>
                <a:sym typeface="Fira Sans Extra Condensed Medium"/>
              </a:endParaRPr>
            </a:p>
          </p:txBody>
        </p:sp>
        <p:grpSp>
          <p:nvGrpSpPr>
            <p:cNvPr id="13" name="Google Shape;1146;p25"/>
            <p:cNvGrpSpPr/>
            <p:nvPr/>
          </p:nvGrpSpPr>
          <p:grpSpPr>
            <a:xfrm>
              <a:off x="503083" y="2291460"/>
              <a:ext cx="717047" cy="1046407"/>
              <a:chOff x="503083" y="2596260"/>
              <a:chExt cx="717047" cy="1046407"/>
            </a:xfrm>
          </p:grpSpPr>
          <p:sp>
            <p:nvSpPr>
              <p:cNvPr id="36" name="Google Shape;1147;p25"/>
              <p:cNvSpPr/>
              <p:nvPr/>
            </p:nvSpPr>
            <p:spPr>
              <a:xfrm>
                <a:off x="704159" y="2628899"/>
                <a:ext cx="515971" cy="981130"/>
              </a:xfrm>
              <a:custGeom>
                <a:avLst/>
                <a:gdLst/>
                <a:ahLst/>
                <a:cxnLst/>
                <a:rect l="l" t="t" r="r" b="b"/>
                <a:pathLst>
                  <a:path w="40379" h="40379" extrusionOk="0">
                    <a:moveTo>
                      <a:pt x="20179" y="0"/>
                    </a:moveTo>
                    <a:cubicBezTo>
                      <a:pt x="9040" y="0"/>
                      <a:pt x="1" y="9039"/>
                      <a:pt x="1" y="20178"/>
                    </a:cubicBezTo>
                    <a:cubicBezTo>
                      <a:pt x="1" y="31339"/>
                      <a:pt x="9040" y="40378"/>
                      <a:pt x="20179" y="40378"/>
                    </a:cubicBezTo>
                    <a:cubicBezTo>
                      <a:pt x="31340" y="40378"/>
                      <a:pt x="40379" y="31339"/>
                      <a:pt x="40379" y="20178"/>
                    </a:cubicBezTo>
                    <a:cubicBezTo>
                      <a:pt x="40379" y="9039"/>
                      <a:pt x="31340" y="0"/>
                      <a:pt x="20179" y="0"/>
                    </a:cubicBezTo>
                    <a:close/>
                  </a:path>
                </a:pathLst>
              </a:custGeom>
              <a:solidFill>
                <a:srgbClr val="8D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604020202020204" charset="0"/>
                </a:endParaRPr>
              </a:p>
            </p:txBody>
          </p:sp>
          <p:sp>
            <p:nvSpPr>
              <p:cNvPr id="37" name="Google Shape;1148;p25"/>
              <p:cNvSpPr/>
              <p:nvPr/>
            </p:nvSpPr>
            <p:spPr>
              <a:xfrm>
                <a:off x="503083" y="2596260"/>
                <a:ext cx="694328" cy="1046407"/>
              </a:xfrm>
              <a:custGeom>
                <a:avLst/>
                <a:gdLst/>
                <a:ahLst/>
                <a:cxnLst/>
                <a:rect l="l" t="t" r="r" b="b"/>
                <a:pathLst>
                  <a:path w="40379" h="40379" extrusionOk="0">
                    <a:moveTo>
                      <a:pt x="20201" y="0"/>
                    </a:moveTo>
                    <a:cubicBezTo>
                      <a:pt x="9040" y="0"/>
                      <a:pt x="1" y="9039"/>
                      <a:pt x="1" y="20178"/>
                    </a:cubicBezTo>
                    <a:cubicBezTo>
                      <a:pt x="1" y="31339"/>
                      <a:pt x="9040" y="40378"/>
                      <a:pt x="20201" y="40378"/>
                    </a:cubicBezTo>
                    <a:cubicBezTo>
                      <a:pt x="31340" y="40378"/>
                      <a:pt x="40379" y="31339"/>
                      <a:pt x="40379" y="20178"/>
                    </a:cubicBezTo>
                    <a:cubicBezTo>
                      <a:pt x="40379" y="9039"/>
                      <a:pt x="31340" y="0"/>
                      <a:pt x="20201" y="0"/>
                    </a:cubicBezTo>
                    <a:close/>
                  </a:path>
                </a:pathLst>
              </a:cu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smtClean="0">
                    <a:latin typeface="Fira Sans" panose="020B0604020202020204" charset="0"/>
                  </a:rPr>
                  <a:t>Récupération donnée de l’API</a:t>
                </a:r>
                <a:endParaRPr sz="1200" dirty="0">
                  <a:latin typeface="Fira Sans" panose="020B0604020202020204" charset="0"/>
                </a:endParaRPr>
              </a:p>
            </p:txBody>
          </p:sp>
        </p:grpSp>
        <p:sp>
          <p:nvSpPr>
            <p:cNvPr id="14" name="Google Shape;1149;p25"/>
            <p:cNvSpPr/>
            <p:nvPr/>
          </p:nvSpPr>
          <p:spPr>
            <a:xfrm>
              <a:off x="582797" y="2168534"/>
              <a:ext cx="149490" cy="281684"/>
            </a:xfrm>
            <a:custGeom>
              <a:avLst/>
              <a:gdLst/>
              <a:ahLst/>
              <a:cxnLst/>
              <a:rect l="l" t="t" r="r" b="b"/>
              <a:pathLst>
                <a:path w="12646" h="11517" extrusionOk="0">
                  <a:moveTo>
                    <a:pt x="6323" y="1"/>
                  </a:moveTo>
                  <a:cubicBezTo>
                    <a:pt x="4851" y="1"/>
                    <a:pt x="3378" y="566"/>
                    <a:pt x="2260" y="1695"/>
                  </a:cubicBezTo>
                  <a:cubicBezTo>
                    <a:pt x="0" y="3932"/>
                    <a:pt x="0" y="7584"/>
                    <a:pt x="2260" y="9821"/>
                  </a:cubicBezTo>
                  <a:cubicBezTo>
                    <a:pt x="3378" y="10951"/>
                    <a:pt x="4851" y="11516"/>
                    <a:pt x="6323" y="11516"/>
                  </a:cubicBezTo>
                  <a:cubicBezTo>
                    <a:pt x="7795" y="11516"/>
                    <a:pt x="9267" y="10951"/>
                    <a:pt x="10386" y="9821"/>
                  </a:cubicBezTo>
                  <a:cubicBezTo>
                    <a:pt x="12645" y="7584"/>
                    <a:pt x="12645" y="3932"/>
                    <a:pt x="10386" y="1695"/>
                  </a:cubicBezTo>
                  <a:cubicBezTo>
                    <a:pt x="9267" y="566"/>
                    <a:pt x="7795" y="1"/>
                    <a:pt x="6323" y="1"/>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604020202020204" charset="0"/>
              </a:endParaRPr>
            </a:p>
          </p:txBody>
        </p:sp>
        <p:sp>
          <p:nvSpPr>
            <p:cNvPr id="15" name="Google Shape;1150;p25"/>
            <p:cNvSpPr/>
            <p:nvPr/>
          </p:nvSpPr>
          <p:spPr>
            <a:xfrm>
              <a:off x="589246" y="2168533"/>
              <a:ext cx="143041" cy="281684"/>
            </a:xfrm>
            <a:custGeom>
              <a:avLst/>
              <a:gdLst/>
              <a:ahLst/>
              <a:cxnLst/>
              <a:rect l="l" t="t" r="r" b="b"/>
              <a:pathLst>
                <a:path w="12624" h="11517" extrusionOk="0">
                  <a:moveTo>
                    <a:pt x="6312" y="1"/>
                  </a:moveTo>
                  <a:cubicBezTo>
                    <a:pt x="4840" y="1"/>
                    <a:pt x="3368" y="566"/>
                    <a:pt x="2238" y="1695"/>
                  </a:cubicBezTo>
                  <a:cubicBezTo>
                    <a:pt x="1" y="3932"/>
                    <a:pt x="1" y="7584"/>
                    <a:pt x="2238" y="9821"/>
                  </a:cubicBezTo>
                  <a:cubicBezTo>
                    <a:pt x="3368" y="10951"/>
                    <a:pt x="4840" y="11516"/>
                    <a:pt x="6312" y="11516"/>
                  </a:cubicBezTo>
                  <a:cubicBezTo>
                    <a:pt x="7784" y="11516"/>
                    <a:pt x="9257" y="10951"/>
                    <a:pt x="10386" y="9821"/>
                  </a:cubicBezTo>
                  <a:cubicBezTo>
                    <a:pt x="12623" y="7584"/>
                    <a:pt x="12623" y="3932"/>
                    <a:pt x="10386" y="1695"/>
                  </a:cubicBezTo>
                  <a:cubicBezTo>
                    <a:pt x="9257" y="566"/>
                    <a:pt x="7784" y="1"/>
                    <a:pt x="6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Fira Sans" panose="020B0604020202020204" charset="0"/>
                  <a:ea typeface="Fira Sans Extra Condensed SemiBold"/>
                  <a:cs typeface="Fira Sans Extra Condensed SemiBold"/>
                  <a:sym typeface="Fira Sans Extra Condensed SemiBold"/>
                </a:rPr>
                <a:t>1</a:t>
              </a:r>
              <a:endParaRPr dirty="0">
                <a:solidFill>
                  <a:schemeClr val="lt1"/>
                </a:solidFill>
                <a:latin typeface="Fira Sans" panose="020B0604020202020204" charset="0"/>
                <a:ea typeface="Fira Sans Extra Condensed SemiBold"/>
                <a:cs typeface="Fira Sans Extra Condensed SemiBold"/>
                <a:sym typeface="Fira Sans Extra Condensed SemiBold"/>
              </a:endParaRPr>
            </a:p>
          </p:txBody>
        </p:sp>
        <p:sp>
          <p:nvSpPr>
            <p:cNvPr id="16" name="Google Shape;1152;p25"/>
            <p:cNvSpPr/>
            <p:nvPr/>
          </p:nvSpPr>
          <p:spPr>
            <a:xfrm>
              <a:off x="1723824" y="1363807"/>
              <a:ext cx="599184" cy="1086409"/>
            </a:xfrm>
            <a:custGeom>
              <a:avLst/>
              <a:gdLst/>
              <a:ahLst/>
              <a:cxnLst/>
              <a:rect l="l" t="t" r="r" b="b"/>
              <a:pathLst>
                <a:path w="40401" h="40379" extrusionOk="0">
                  <a:moveTo>
                    <a:pt x="20201" y="0"/>
                  </a:moveTo>
                  <a:cubicBezTo>
                    <a:pt x="9039" y="0"/>
                    <a:pt x="0" y="9039"/>
                    <a:pt x="0" y="20201"/>
                  </a:cubicBezTo>
                  <a:cubicBezTo>
                    <a:pt x="0" y="31339"/>
                    <a:pt x="9039" y="40378"/>
                    <a:pt x="20201" y="40378"/>
                  </a:cubicBezTo>
                  <a:cubicBezTo>
                    <a:pt x="31362" y="40378"/>
                    <a:pt x="40401" y="31339"/>
                    <a:pt x="40401" y="20201"/>
                  </a:cubicBezTo>
                  <a:cubicBezTo>
                    <a:pt x="40401" y="9039"/>
                    <a:pt x="31362" y="0"/>
                    <a:pt x="20201" y="0"/>
                  </a:cubicBezTo>
                  <a:close/>
                </a:path>
              </a:pathLst>
            </a:custGeom>
            <a:solidFill>
              <a:srgbClr val="8D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dirty="0" smtClean="0">
                  <a:latin typeface="Fira Sans" panose="020B0604020202020204" charset="0"/>
                </a:rPr>
                <a:t>Appel de Create-information</a:t>
              </a:r>
              <a:endParaRPr dirty="0">
                <a:latin typeface="Fira Sans" panose="020B0604020202020204" charset="0"/>
              </a:endParaRPr>
            </a:p>
          </p:txBody>
        </p:sp>
        <p:sp>
          <p:nvSpPr>
            <p:cNvPr id="17" name="Google Shape;1154;p25"/>
            <p:cNvSpPr/>
            <p:nvPr/>
          </p:nvSpPr>
          <p:spPr>
            <a:xfrm>
              <a:off x="1773850" y="1254561"/>
              <a:ext cx="138580" cy="215901"/>
            </a:xfrm>
            <a:custGeom>
              <a:avLst/>
              <a:gdLst/>
              <a:ahLst/>
              <a:cxnLst/>
              <a:rect l="l" t="t" r="r" b="b"/>
              <a:pathLst>
                <a:path w="12646" h="11505" extrusionOk="0">
                  <a:moveTo>
                    <a:pt x="6323" y="1"/>
                  </a:moveTo>
                  <a:cubicBezTo>
                    <a:pt x="4851" y="1"/>
                    <a:pt x="3378" y="560"/>
                    <a:pt x="2260" y="1679"/>
                  </a:cubicBezTo>
                  <a:cubicBezTo>
                    <a:pt x="0" y="3938"/>
                    <a:pt x="0" y="7567"/>
                    <a:pt x="2260" y="9827"/>
                  </a:cubicBezTo>
                  <a:cubicBezTo>
                    <a:pt x="3378" y="10946"/>
                    <a:pt x="4851" y="11505"/>
                    <a:pt x="6323" y="11505"/>
                  </a:cubicBezTo>
                  <a:cubicBezTo>
                    <a:pt x="7795" y="11505"/>
                    <a:pt x="9267" y="10946"/>
                    <a:pt x="10386" y="9827"/>
                  </a:cubicBezTo>
                  <a:cubicBezTo>
                    <a:pt x="12645" y="7567"/>
                    <a:pt x="12645" y="3938"/>
                    <a:pt x="10386" y="1679"/>
                  </a:cubicBezTo>
                  <a:cubicBezTo>
                    <a:pt x="9267" y="560"/>
                    <a:pt x="7795" y="1"/>
                    <a:pt x="6323" y="1"/>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604020202020204" charset="0"/>
              </a:endParaRPr>
            </a:p>
          </p:txBody>
        </p:sp>
        <p:sp>
          <p:nvSpPr>
            <p:cNvPr id="18" name="Google Shape;1155;p25"/>
            <p:cNvSpPr/>
            <p:nvPr/>
          </p:nvSpPr>
          <p:spPr>
            <a:xfrm>
              <a:off x="1773850" y="1254561"/>
              <a:ext cx="138580" cy="260663"/>
            </a:xfrm>
            <a:custGeom>
              <a:avLst/>
              <a:gdLst/>
              <a:ahLst/>
              <a:cxnLst/>
              <a:rect l="l" t="t" r="r" b="b"/>
              <a:pathLst>
                <a:path w="12624" h="11516" extrusionOk="0">
                  <a:moveTo>
                    <a:pt x="6312" y="1"/>
                  </a:moveTo>
                  <a:cubicBezTo>
                    <a:pt x="4840" y="1"/>
                    <a:pt x="3368" y="566"/>
                    <a:pt x="2238" y="1695"/>
                  </a:cubicBezTo>
                  <a:cubicBezTo>
                    <a:pt x="1" y="3932"/>
                    <a:pt x="1" y="7584"/>
                    <a:pt x="2238" y="9821"/>
                  </a:cubicBezTo>
                  <a:cubicBezTo>
                    <a:pt x="3368" y="10951"/>
                    <a:pt x="4840" y="11516"/>
                    <a:pt x="6312" y="11516"/>
                  </a:cubicBezTo>
                  <a:cubicBezTo>
                    <a:pt x="7784" y="11516"/>
                    <a:pt x="9257" y="10951"/>
                    <a:pt x="10387" y="9821"/>
                  </a:cubicBezTo>
                  <a:cubicBezTo>
                    <a:pt x="12623" y="7584"/>
                    <a:pt x="12623" y="3932"/>
                    <a:pt x="10387" y="1695"/>
                  </a:cubicBezTo>
                  <a:cubicBezTo>
                    <a:pt x="9257" y="566"/>
                    <a:pt x="7784" y="1"/>
                    <a:pt x="63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lt1"/>
                  </a:solidFill>
                  <a:latin typeface="Fira Sans" panose="020B0604020202020204" charset="0"/>
                  <a:ea typeface="Fira Sans Extra Condensed SemiBold"/>
                  <a:cs typeface="Fira Sans Extra Condensed SemiBold"/>
                  <a:sym typeface="Fira Sans Extra Condensed SemiBold"/>
                </a:rPr>
                <a:t>2</a:t>
              </a:r>
              <a:endParaRPr dirty="0">
                <a:latin typeface="Fira Sans" panose="020B0604020202020204" charset="0"/>
              </a:endParaRPr>
            </a:p>
          </p:txBody>
        </p:sp>
        <p:sp>
          <p:nvSpPr>
            <p:cNvPr id="25" name="Google Shape;1166;p25"/>
            <p:cNvSpPr/>
            <p:nvPr/>
          </p:nvSpPr>
          <p:spPr>
            <a:xfrm>
              <a:off x="1405409" y="1728035"/>
              <a:ext cx="122913" cy="224546"/>
            </a:xfrm>
            <a:custGeom>
              <a:avLst/>
              <a:gdLst/>
              <a:ahLst/>
              <a:cxnLst/>
              <a:rect l="l" t="t" r="r" b="b"/>
              <a:pathLst>
                <a:path w="8150" h="8287" extrusionOk="0">
                  <a:moveTo>
                    <a:pt x="5821" y="0"/>
                  </a:moveTo>
                  <a:cubicBezTo>
                    <a:pt x="5935" y="206"/>
                    <a:pt x="6027" y="434"/>
                    <a:pt x="6141" y="640"/>
                  </a:cubicBezTo>
                  <a:cubicBezTo>
                    <a:pt x="3379" y="2055"/>
                    <a:pt x="1165" y="4497"/>
                    <a:pt x="1" y="7373"/>
                  </a:cubicBezTo>
                  <a:cubicBezTo>
                    <a:pt x="754" y="7624"/>
                    <a:pt x="1484" y="7921"/>
                    <a:pt x="2169" y="8286"/>
                  </a:cubicBezTo>
                  <a:cubicBezTo>
                    <a:pt x="2763" y="5593"/>
                    <a:pt x="4406" y="3173"/>
                    <a:pt x="6711" y="1644"/>
                  </a:cubicBezTo>
                  <a:cubicBezTo>
                    <a:pt x="6780" y="1735"/>
                    <a:pt x="6825" y="1849"/>
                    <a:pt x="6894" y="1941"/>
                  </a:cubicBezTo>
                  <a:cubicBezTo>
                    <a:pt x="7259" y="1370"/>
                    <a:pt x="7670" y="799"/>
                    <a:pt x="8149" y="297"/>
                  </a:cubicBezTo>
                  <a:cubicBezTo>
                    <a:pt x="7373" y="115"/>
                    <a:pt x="6597" y="0"/>
                    <a:pt x="58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604020202020204" charset="0"/>
              </a:endParaRPr>
            </a:p>
          </p:txBody>
        </p:sp>
      </p:grpSp>
      <p:cxnSp>
        <p:nvCxnSpPr>
          <p:cNvPr id="41" name="Google Shape;1170;p25"/>
          <p:cNvCxnSpPr/>
          <p:nvPr/>
        </p:nvCxnSpPr>
        <p:spPr>
          <a:xfrm rot="10800000">
            <a:off x="3957539" y="3011529"/>
            <a:ext cx="0" cy="567600"/>
          </a:xfrm>
          <a:prstGeom prst="straightConnector1">
            <a:avLst/>
          </a:prstGeom>
          <a:noFill/>
          <a:ln w="19050" cap="flat" cmpd="sng">
            <a:solidFill>
              <a:schemeClr val="accent1"/>
            </a:solidFill>
            <a:prstDash val="solid"/>
            <a:round/>
            <a:headEnd type="oval" w="med" len="med"/>
            <a:tailEnd type="none" w="med" len="med"/>
          </a:ln>
        </p:spPr>
      </p:cxnSp>
      <p:sp>
        <p:nvSpPr>
          <p:cNvPr id="42" name="Google Shape;1138;p25"/>
          <p:cNvSpPr txBox="1"/>
          <p:nvPr/>
        </p:nvSpPr>
        <p:spPr>
          <a:xfrm>
            <a:off x="3321557" y="3535812"/>
            <a:ext cx="1362600" cy="40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solidFill>
                  <a:srgbClr val="000000"/>
                </a:solidFill>
                <a:latin typeface="Fira Sans" panose="020B0604020202020204" charset="0"/>
                <a:ea typeface="Fira Sans Extra Condensed Medium"/>
                <a:cs typeface="Fira Sans Extra Condensed Medium"/>
                <a:sym typeface="Fira Sans Extra Condensed Medium"/>
              </a:rPr>
              <a:t> JSON data</a:t>
            </a:r>
            <a:endParaRPr dirty="0">
              <a:solidFill>
                <a:srgbClr val="000000"/>
              </a:solidFill>
              <a:latin typeface="Fira Sans" panose="020B0604020202020204" charset="0"/>
              <a:ea typeface="Fira Sans Extra Condensed Medium"/>
              <a:cs typeface="Fira Sans Extra Condensed Medium"/>
              <a:sym typeface="Fira Sans Extra Condensed Medium"/>
            </a:endParaRPr>
          </a:p>
        </p:txBody>
      </p:sp>
      <p:sp>
        <p:nvSpPr>
          <p:cNvPr id="43" name="Google Shape;1132;p25"/>
          <p:cNvSpPr txBox="1"/>
          <p:nvPr/>
        </p:nvSpPr>
        <p:spPr>
          <a:xfrm>
            <a:off x="6062399" y="3058159"/>
            <a:ext cx="2032250" cy="79770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dirty="0" smtClean="0">
                <a:solidFill>
                  <a:srgbClr val="000000"/>
                </a:solidFill>
                <a:latin typeface="Fira Sans" panose="020B0604020202020204" charset="0"/>
                <a:ea typeface="Fira Sans Extra Condensed Medium"/>
                <a:cs typeface="Fira Sans Extra Condensed Medium"/>
                <a:sym typeface="Fira Sans Extra Condensed Medium"/>
              </a:rPr>
              <a:t>-Information insérée</a:t>
            </a:r>
          </a:p>
          <a:p>
            <a:pPr lvl="0" rtl="0">
              <a:spcBef>
                <a:spcPts val="0"/>
              </a:spcBef>
              <a:spcAft>
                <a:spcPts val="0"/>
              </a:spcAft>
            </a:pPr>
            <a:r>
              <a:rPr lang="fr-FR" dirty="0" smtClean="0">
                <a:latin typeface="Fira Sans" panose="020B0604020202020204" charset="0"/>
                <a:ea typeface="Fira Sans Extra Condensed Medium"/>
                <a:cs typeface="Fira Sans Extra Condensed Medium"/>
                <a:sym typeface="Fira Sans Extra Condensed Medium"/>
              </a:rPr>
              <a:t>-Source insérée</a:t>
            </a:r>
          </a:p>
          <a:p>
            <a:pPr lvl="0" rtl="0">
              <a:spcBef>
                <a:spcPts val="0"/>
              </a:spcBef>
              <a:spcAft>
                <a:spcPts val="0"/>
              </a:spcAft>
            </a:pPr>
            <a:r>
              <a:rPr lang="fr-FR" dirty="0" smtClean="0">
                <a:solidFill>
                  <a:srgbClr val="000000"/>
                </a:solidFill>
                <a:latin typeface="Fira Sans" panose="020B0604020202020204" charset="0"/>
                <a:ea typeface="Fira Sans Extra Condensed Medium"/>
                <a:cs typeface="Fira Sans Extra Condensed Medium"/>
                <a:sym typeface="Fira Sans Extra Condensed Medium"/>
              </a:rPr>
              <a:t>-Vues mise à jour automatiquement  </a:t>
            </a:r>
            <a:endParaRPr dirty="0">
              <a:solidFill>
                <a:srgbClr val="000000"/>
              </a:solidFill>
              <a:latin typeface="Fira Sans" panose="020B0604020202020204" charset="0"/>
              <a:ea typeface="Fira Sans Extra Condensed Medium"/>
              <a:cs typeface="Fira Sans Extra Condensed Medium"/>
              <a:sym typeface="Fira Sans Extra Condensed Medium"/>
            </a:endParaRPr>
          </a:p>
        </p:txBody>
      </p:sp>
      <p:cxnSp>
        <p:nvCxnSpPr>
          <p:cNvPr id="44" name="Google Shape;1170;p25"/>
          <p:cNvCxnSpPr/>
          <p:nvPr/>
        </p:nvCxnSpPr>
        <p:spPr>
          <a:xfrm flipV="1">
            <a:off x="6990864" y="2571750"/>
            <a:ext cx="486" cy="416888"/>
          </a:xfrm>
          <a:prstGeom prst="straightConnector1">
            <a:avLst/>
          </a:prstGeom>
          <a:noFill/>
          <a:ln w="19050" cap="flat" cmpd="sng">
            <a:solidFill>
              <a:schemeClr val="accent1"/>
            </a:solidFill>
            <a:prstDash val="solid"/>
            <a:round/>
            <a:headEnd type="oval" w="med" len="med"/>
            <a:tailEnd type="none" w="med" len="med"/>
          </a:ln>
        </p:spPr>
      </p:cxnSp>
      <p:sp>
        <p:nvSpPr>
          <p:cNvPr id="45" name="Google Shape;1148;p25"/>
          <p:cNvSpPr/>
          <p:nvPr/>
        </p:nvSpPr>
        <p:spPr>
          <a:xfrm>
            <a:off x="431799" y="1066800"/>
            <a:ext cx="1778001" cy="995006"/>
          </a:xfrm>
          <a:custGeom>
            <a:avLst/>
            <a:gdLst/>
            <a:ahLst/>
            <a:cxnLst/>
            <a:rect l="l" t="t" r="r" b="b"/>
            <a:pathLst>
              <a:path w="40379" h="40379" extrusionOk="0">
                <a:moveTo>
                  <a:pt x="20201" y="0"/>
                </a:moveTo>
                <a:cubicBezTo>
                  <a:pt x="9040" y="0"/>
                  <a:pt x="1" y="9039"/>
                  <a:pt x="1" y="20178"/>
                </a:cubicBezTo>
                <a:cubicBezTo>
                  <a:pt x="1" y="31339"/>
                  <a:pt x="9040" y="40378"/>
                  <a:pt x="20201" y="40378"/>
                </a:cubicBezTo>
                <a:cubicBezTo>
                  <a:pt x="31340" y="40378"/>
                  <a:pt x="40379" y="31339"/>
                  <a:pt x="40379" y="20178"/>
                </a:cubicBezTo>
                <a:cubicBezTo>
                  <a:pt x="40379" y="9039"/>
                  <a:pt x="31340" y="0"/>
                  <a:pt x="20201" y="0"/>
                </a:cubicBezTo>
                <a:close/>
              </a:path>
            </a:pathLst>
          </a:cu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smtClean="0">
                <a:latin typeface="Fira Sans" panose="020B0604020202020204" charset="0"/>
              </a:rPr>
              <a:t>Tâche Windows planifiée  </a:t>
            </a:r>
            <a:endParaRPr sz="1200" dirty="0">
              <a:latin typeface="Fira Sans" panose="020B0604020202020204" charset="0"/>
            </a:endParaRPr>
          </a:p>
        </p:txBody>
      </p:sp>
      <p:sp>
        <p:nvSpPr>
          <p:cNvPr id="48" name="Google Shape;1150;p25"/>
          <p:cNvSpPr/>
          <p:nvPr/>
        </p:nvSpPr>
        <p:spPr>
          <a:xfrm>
            <a:off x="375176" y="1184999"/>
            <a:ext cx="422544" cy="281684"/>
          </a:xfrm>
          <a:custGeom>
            <a:avLst/>
            <a:gdLst/>
            <a:ahLst/>
            <a:cxnLst/>
            <a:rect l="l" t="t" r="r" b="b"/>
            <a:pathLst>
              <a:path w="12624" h="11517" extrusionOk="0">
                <a:moveTo>
                  <a:pt x="6312" y="1"/>
                </a:moveTo>
                <a:cubicBezTo>
                  <a:pt x="4840" y="1"/>
                  <a:pt x="3368" y="566"/>
                  <a:pt x="2238" y="1695"/>
                </a:cubicBezTo>
                <a:cubicBezTo>
                  <a:pt x="1" y="3932"/>
                  <a:pt x="1" y="7584"/>
                  <a:pt x="2238" y="9821"/>
                </a:cubicBezTo>
                <a:cubicBezTo>
                  <a:pt x="3368" y="10951"/>
                  <a:pt x="4840" y="11516"/>
                  <a:pt x="6312" y="11516"/>
                </a:cubicBezTo>
                <a:cubicBezTo>
                  <a:pt x="7784" y="11516"/>
                  <a:pt x="9257" y="10951"/>
                  <a:pt x="10386" y="9821"/>
                </a:cubicBezTo>
                <a:cubicBezTo>
                  <a:pt x="12623" y="7584"/>
                  <a:pt x="12623" y="3932"/>
                  <a:pt x="10386" y="1695"/>
                </a:cubicBezTo>
                <a:cubicBezTo>
                  <a:pt x="9257" y="566"/>
                  <a:pt x="7784" y="1"/>
                  <a:pt x="6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Fira Sans" panose="020B0604020202020204" charset="0"/>
                <a:ea typeface="Fira Sans Extra Condensed SemiBold"/>
                <a:cs typeface="Fira Sans Extra Condensed SemiBold"/>
                <a:sym typeface="Fira Sans Extra Condensed SemiBold"/>
              </a:rPr>
              <a:t>1</a:t>
            </a:r>
            <a:endParaRPr dirty="0">
              <a:solidFill>
                <a:schemeClr val="lt1"/>
              </a:solidFill>
              <a:latin typeface="Fira Sans" panose="020B0604020202020204" charset="0"/>
              <a:ea typeface="Fira Sans Extra Condensed SemiBold"/>
              <a:cs typeface="Fira Sans Extra Condensed SemiBold"/>
              <a:sym typeface="Fira Sans Extra Condensed SemiBold"/>
            </a:endParaRPr>
          </a:p>
        </p:txBody>
      </p:sp>
      <p:cxnSp>
        <p:nvCxnSpPr>
          <p:cNvPr id="49" name="Google Shape;1170;p25"/>
          <p:cNvCxnSpPr/>
          <p:nvPr/>
        </p:nvCxnSpPr>
        <p:spPr>
          <a:xfrm rot="10800000">
            <a:off x="1253308" y="2061806"/>
            <a:ext cx="0" cy="567600"/>
          </a:xfrm>
          <a:prstGeom prst="straightConnector1">
            <a:avLst/>
          </a:prstGeom>
          <a:noFill/>
          <a:ln w="19050" cap="flat" cmpd="sng">
            <a:solidFill>
              <a:schemeClr val="accent1"/>
            </a:solidFill>
            <a:prstDash val="solid"/>
            <a:round/>
            <a:headEnd type="oval" w="med" len="med"/>
            <a:tailEnd type="none" w="med" len="med"/>
          </a:ln>
        </p:spPr>
      </p:cxnSp>
      <p:sp>
        <p:nvSpPr>
          <p:cNvPr id="50" name="Google Shape;1138;p25"/>
          <p:cNvSpPr txBox="1"/>
          <p:nvPr/>
        </p:nvSpPr>
        <p:spPr>
          <a:xfrm>
            <a:off x="389656" y="2619277"/>
            <a:ext cx="1720850" cy="55438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solidFill>
                  <a:srgbClr val="000000"/>
                </a:solidFill>
                <a:latin typeface="Fira Sans" panose="020B0604020202020204" charset="0"/>
                <a:ea typeface="Fira Sans Extra Condensed Medium"/>
                <a:cs typeface="Fira Sans Extra Condensed Medium"/>
                <a:sym typeface="Fira Sans Extra Condensed Medium"/>
              </a:rPr>
              <a:t> fichier automat.bat lancé</a:t>
            </a:r>
            <a:endParaRPr dirty="0">
              <a:solidFill>
                <a:srgbClr val="000000"/>
              </a:solidFill>
              <a:latin typeface="Fira Sans" panose="020B0604020202020204" charset="0"/>
              <a:ea typeface="Fira Sans Extra Condensed Medium"/>
              <a:cs typeface="Fira Sans Extra Condensed Medium"/>
              <a:sym typeface="Fira Sans Extra Condensed Medium"/>
            </a:endParaRPr>
          </a:p>
        </p:txBody>
      </p:sp>
      <p:sp>
        <p:nvSpPr>
          <p:cNvPr id="51" name="Google Shape;1167;p25"/>
          <p:cNvSpPr/>
          <p:nvPr/>
        </p:nvSpPr>
        <p:spPr>
          <a:xfrm>
            <a:off x="2294404" y="1605033"/>
            <a:ext cx="269565" cy="263660"/>
          </a:xfrm>
          <a:custGeom>
            <a:avLst/>
            <a:gdLst/>
            <a:ahLst/>
            <a:cxnLst/>
            <a:rect l="l" t="t" r="r" b="b"/>
            <a:pathLst>
              <a:path w="8309" h="8127" extrusionOk="0">
                <a:moveTo>
                  <a:pt x="913" y="0"/>
                </a:moveTo>
                <a:cubicBezTo>
                  <a:pt x="685" y="754"/>
                  <a:pt x="365" y="1484"/>
                  <a:pt x="0" y="2169"/>
                </a:cubicBezTo>
                <a:cubicBezTo>
                  <a:pt x="2694" y="2739"/>
                  <a:pt x="5136" y="4406"/>
                  <a:pt x="6642" y="6688"/>
                </a:cubicBezTo>
                <a:cubicBezTo>
                  <a:pt x="6551" y="6757"/>
                  <a:pt x="6437" y="6825"/>
                  <a:pt x="6346" y="6894"/>
                </a:cubicBezTo>
                <a:cubicBezTo>
                  <a:pt x="6939" y="7259"/>
                  <a:pt x="7487" y="7670"/>
                  <a:pt x="8012" y="8126"/>
                </a:cubicBezTo>
                <a:cubicBezTo>
                  <a:pt x="8194" y="7373"/>
                  <a:pt x="8286" y="6597"/>
                  <a:pt x="8309" y="5821"/>
                </a:cubicBezTo>
                <a:lnTo>
                  <a:pt x="8309" y="5821"/>
                </a:lnTo>
                <a:cubicBezTo>
                  <a:pt x="8080" y="5912"/>
                  <a:pt x="7875" y="6026"/>
                  <a:pt x="7647" y="6118"/>
                </a:cubicBezTo>
                <a:cubicBezTo>
                  <a:pt x="6231" y="3379"/>
                  <a:pt x="3789" y="1165"/>
                  <a:pt x="9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panose="020B0604020202020204" charset="0"/>
            </a:endParaRPr>
          </a:p>
        </p:txBody>
      </p:sp>
      <p:sp>
        <p:nvSpPr>
          <p:cNvPr id="52" name="Demi-tour 51"/>
          <p:cNvSpPr/>
          <p:nvPr/>
        </p:nvSpPr>
        <p:spPr>
          <a:xfrm>
            <a:off x="1028700" y="914400"/>
            <a:ext cx="425450" cy="162648"/>
          </a:xfrm>
          <a:prstGeom prst="uturnArrow">
            <a:avLst>
              <a:gd name="adj1" fmla="val 25000"/>
              <a:gd name="adj2" fmla="val 25000"/>
              <a:gd name="adj3" fmla="val 30950"/>
              <a:gd name="adj4" fmla="val 47025"/>
              <a:gd name="adj5" fmla="val 77975"/>
            </a:avLst>
          </a:prstGeom>
          <a:ln w="31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sp>
        <p:nvSpPr>
          <p:cNvPr id="53" name="ZoneTexte 52"/>
          <p:cNvSpPr txBox="1"/>
          <p:nvPr/>
        </p:nvSpPr>
        <p:spPr>
          <a:xfrm>
            <a:off x="797721" y="647666"/>
            <a:ext cx="1416050" cy="261610"/>
          </a:xfrm>
          <a:prstGeom prst="rect">
            <a:avLst/>
          </a:prstGeom>
          <a:noFill/>
        </p:spPr>
        <p:txBody>
          <a:bodyPr wrap="square" rtlCol="0">
            <a:spAutoFit/>
          </a:bodyPr>
          <a:lstStyle/>
          <a:p>
            <a:r>
              <a:rPr lang="fr-FR" sz="1100" dirty="0" smtClean="0">
                <a:latin typeface="Fira Sans Extra Condensed Medium" panose="020B0604020202020204" charset="0"/>
              </a:rPr>
              <a:t>Chaque 24h</a:t>
            </a:r>
            <a:endParaRPr lang="fr-FR" sz="1100" dirty="0">
              <a:latin typeface="Fira Sans Extra Condensed Medium" panose="020B0604020202020204" charset="0"/>
            </a:endParaRPr>
          </a:p>
        </p:txBody>
      </p:sp>
    </p:spTree>
    <p:extLst>
      <p:ext uri="{BB962C8B-B14F-4D97-AF65-F5344CB8AC3E}">
        <p14:creationId xmlns:p14="http://schemas.microsoft.com/office/powerpoint/2010/main" val="34948525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8;p15"/>
          <p:cNvSpPr txBox="1">
            <a:spLocks/>
          </p:cNvSpPr>
          <p:nvPr/>
        </p:nvSpPr>
        <p:spPr>
          <a:xfrm>
            <a:off x="2553825" y="409575"/>
            <a:ext cx="403680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err="1" smtClean="0">
                <a:solidFill>
                  <a:srgbClr val="17C2CB"/>
                </a:solidFill>
              </a:rPr>
              <a:t>Flask</a:t>
            </a:r>
            <a:r>
              <a:rPr lang="fr-FR" dirty="0" smtClean="0">
                <a:solidFill>
                  <a:srgbClr val="17C2CB"/>
                </a:solidFill>
              </a:rPr>
              <a:t> </a:t>
            </a:r>
            <a:r>
              <a:rPr lang="fr-FR" dirty="0" err="1" smtClean="0">
                <a:solidFill>
                  <a:srgbClr val="17C2CB"/>
                </a:solidFill>
              </a:rPr>
              <a:t>Plotly</a:t>
            </a:r>
            <a:r>
              <a:rPr lang="fr-FR" dirty="0" smtClean="0">
                <a:solidFill>
                  <a:srgbClr val="17C2CB"/>
                </a:solidFill>
              </a:rPr>
              <a:t> APP </a:t>
            </a:r>
            <a:endParaRPr lang="fr-FR" dirty="0">
              <a:solidFill>
                <a:srgbClr val="17C2CB"/>
              </a:solidFill>
            </a:endParaRPr>
          </a:p>
        </p:txBody>
      </p:sp>
      <p:grpSp>
        <p:nvGrpSpPr>
          <p:cNvPr id="4" name="Google Shape;246;p17"/>
          <p:cNvGrpSpPr/>
          <p:nvPr/>
        </p:nvGrpSpPr>
        <p:grpSpPr>
          <a:xfrm>
            <a:off x="742950" y="1188799"/>
            <a:ext cx="7292300" cy="2352543"/>
            <a:chOff x="582373" y="1063300"/>
            <a:chExt cx="5059465" cy="3658800"/>
          </a:xfrm>
        </p:grpSpPr>
        <p:sp>
          <p:nvSpPr>
            <p:cNvPr id="5" name="Google Shape;278;p17"/>
            <p:cNvSpPr/>
            <p:nvPr/>
          </p:nvSpPr>
          <p:spPr>
            <a:xfrm>
              <a:off x="3502238" y="1063300"/>
              <a:ext cx="2139600" cy="3658800"/>
            </a:xfrm>
            <a:prstGeom prst="roundRect">
              <a:avLst>
                <a:gd name="adj" fmla="val 50000"/>
              </a:avLst>
            </a:prstGeom>
            <a:solidFill>
              <a:srgbClr val="F8DDD4"/>
            </a:solidFill>
            <a:ln>
              <a:solidFill>
                <a:srgbClr val="D9F9FB"/>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8DDD4"/>
                </a:solidFill>
              </a:endParaRPr>
            </a:p>
          </p:txBody>
        </p:sp>
        <p:sp>
          <p:nvSpPr>
            <p:cNvPr id="7" name="Google Shape;264;p17"/>
            <p:cNvSpPr/>
            <p:nvPr/>
          </p:nvSpPr>
          <p:spPr>
            <a:xfrm>
              <a:off x="582373" y="1063300"/>
              <a:ext cx="2139600" cy="3658800"/>
            </a:xfrm>
            <a:prstGeom prst="roundRect">
              <a:avLst>
                <a:gd name="adj" fmla="val 50000"/>
              </a:avLst>
            </a:prstGeom>
            <a:solidFill>
              <a:srgbClr val="D9F9FB"/>
            </a:solidFill>
            <a:ln>
              <a:solidFill>
                <a:srgbClr val="D9F9FB"/>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9" name="Google Shape;286;p17"/>
            <p:cNvSpPr/>
            <p:nvPr/>
          </p:nvSpPr>
          <p:spPr>
            <a:xfrm>
              <a:off x="4841342" y="2434072"/>
              <a:ext cx="20231" cy="28"/>
            </a:xfrm>
            <a:custGeom>
              <a:avLst/>
              <a:gdLst/>
              <a:ahLst/>
              <a:cxnLst/>
              <a:rect l="l" t="t" r="r" b="b"/>
              <a:pathLst>
                <a:path w="732" h="1" extrusionOk="0">
                  <a:moveTo>
                    <a:pt x="1" y="1"/>
                  </a:moveTo>
                  <a:lnTo>
                    <a:pt x="731" y="1"/>
                  </a:lnTo>
                </a:path>
              </a:pathLst>
            </a:custGeom>
            <a:solidFill>
              <a:srgbClr val="000000"/>
            </a:solidFill>
            <a:ln>
              <a:solidFill>
                <a:srgbClr val="D9F9FB"/>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Google Shape;287;p17"/>
            <p:cNvSpPr/>
            <p:nvPr/>
          </p:nvSpPr>
          <p:spPr>
            <a:xfrm>
              <a:off x="4841342" y="2413262"/>
              <a:ext cx="20231" cy="28"/>
            </a:xfrm>
            <a:custGeom>
              <a:avLst/>
              <a:gdLst/>
              <a:ahLst/>
              <a:cxnLst/>
              <a:rect l="l" t="t" r="r" b="b"/>
              <a:pathLst>
                <a:path w="732" h="1" extrusionOk="0">
                  <a:moveTo>
                    <a:pt x="1" y="0"/>
                  </a:moveTo>
                  <a:lnTo>
                    <a:pt x="731" y="0"/>
                  </a:lnTo>
                </a:path>
              </a:pathLst>
            </a:custGeom>
            <a:solidFill>
              <a:srgbClr val="6280C8"/>
            </a:solidFill>
            <a:ln>
              <a:solidFill>
                <a:srgbClr val="D9F9FB"/>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291;p17"/>
            <p:cNvSpPr txBox="1"/>
            <p:nvPr/>
          </p:nvSpPr>
          <p:spPr>
            <a:xfrm>
              <a:off x="825818" y="1743893"/>
              <a:ext cx="1652709" cy="1975172"/>
            </a:xfrm>
            <a:prstGeom prst="rect">
              <a:avLst/>
            </a:prstGeom>
            <a:noFill/>
            <a:ln>
              <a:solidFill>
                <a:srgbClr val="D9F9FB"/>
              </a:solidFill>
            </a:ln>
          </p:spPr>
          <p:txBody>
            <a:bodyPr spcFirstLastPara="1" wrap="square" lIns="91425" tIns="91425" rIns="91425" bIns="91425" anchor="ctr" anchorCtr="0">
              <a:noAutofit/>
            </a:bodyPr>
            <a:lstStyle/>
            <a:p>
              <a:pPr lvl="0" algn="ctr"/>
              <a:endParaRPr lang="fr-FR" sz="1700" dirty="0" smtClean="0">
                <a:solidFill>
                  <a:schemeClr val="dk1"/>
                </a:solidFill>
                <a:latin typeface="Fira Sans Extra Condensed Medium"/>
                <a:ea typeface="Fira Sans Extra Condensed Medium"/>
                <a:cs typeface="Fira Sans Extra Condensed Medium"/>
                <a:sym typeface="Fira Sans Extra Condensed Medium"/>
              </a:endParaRPr>
            </a:p>
          </p:txBody>
        </p:sp>
      </p:grpSp>
      <p:sp>
        <p:nvSpPr>
          <p:cNvPr id="16" name="Rectangle 15"/>
          <p:cNvSpPr/>
          <p:nvPr/>
        </p:nvSpPr>
        <p:spPr>
          <a:xfrm>
            <a:off x="5146000" y="2011128"/>
            <a:ext cx="2889250" cy="353943"/>
          </a:xfrm>
          <a:prstGeom prst="rect">
            <a:avLst/>
          </a:prstGeom>
        </p:spPr>
        <p:txBody>
          <a:bodyPr wrap="square">
            <a:spAutoFit/>
          </a:bodyPr>
          <a:lstStyle/>
          <a:p>
            <a:endParaRPr lang="fr-FR" sz="1700" dirty="0">
              <a:latin typeface="Fira Sans Extra Condensed Medium" panose="020B0604020202020204" charset="0"/>
            </a:endParaRPr>
          </a:p>
        </p:txBody>
      </p:sp>
      <p:pic>
        <p:nvPicPr>
          <p:cNvPr id="17" name="Imag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34184"/>
            <a:ext cx="9144000" cy="1658974"/>
          </a:xfrm>
          <a:prstGeom prst="rect">
            <a:avLst/>
          </a:prstGeom>
        </p:spPr>
      </p:pic>
      <p:sp>
        <p:nvSpPr>
          <p:cNvPr id="12" name="Google Shape;291;p17"/>
          <p:cNvSpPr txBox="1"/>
          <p:nvPr/>
        </p:nvSpPr>
        <p:spPr>
          <a:xfrm>
            <a:off x="5353087" y="1747903"/>
            <a:ext cx="2382080" cy="1017276"/>
          </a:xfrm>
          <a:prstGeom prst="rect">
            <a:avLst/>
          </a:prstGeom>
          <a:noFill/>
          <a:ln>
            <a:solidFill>
              <a:srgbClr val="F8DDD4"/>
            </a:solidFill>
          </a:ln>
        </p:spPr>
        <p:txBody>
          <a:bodyPr spcFirstLastPara="1" wrap="square" lIns="91425" tIns="91425" rIns="91425" bIns="91425" anchor="ctr" anchorCtr="0">
            <a:noAutofit/>
          </a:bodyPr>
          <a:lstStyle/>
          <a:p>
            <a:pPr lvl="0" algn="ctr"/>
            <a:r>
              <a:rPr lang="fr-FR" sz="1700" dirty="0" smtClean="0">
                <a:solidFill>
                  <a:schemeClr val="dk1"/>
                </a:solidFill>
                <a:latin typeface="Fira Sans Extra Condensed Medium"/>
                <a:ea typeface="Fira Sans Extra Condensed Medium"/>
                <a:cs typeface="Fira Sans Extra Condensed Medium"/>
                <a:sym typeface="Fira Sans Extra Condensed Medium"/>
              </a:rPr>
              <a:t>Gestion </a:t>
            </a:r>
            <a:r>
              <a:rPr lang="fr-FR" sz="1700" dirty="0">
                <a:solidFill>
                  <a:schemeClr val="dk1"/>
                </a:solidFill>
                <a:latin typeface="Fira Sans Extra Condensed Medium"/>
                <a:ea typeface="Fira Sans Extra Condensed Medium"/>
                <a:cs typeface="Fira Sans Extra Condensed Medium"/>
                <a:sym typeface="Fira Sans Extra Condensed Medium"/>
              </a:rPr>
              <a:t>d’utilisateur</a:t>
            </a:r>
          </a:p>
          <a:p>
            <a:pPr lvl="0" algn="ctr"/>
            <a:r>
              <a:rPr lang="fr-FR" sz="1700" dirty="0">
                <a:solidFill>
                  <a:schemeClr val="dk1"/>
                </a:solidFill>
                <a:latin typeface="Fira Sans Extra Condensed Medium"/>
                <a:ea typeface="Fira Sans Extra Condensed Medium"/>
                <a:cs typeface="Fira Sans Extra Condensed Medium"/>
                <a:sym typeface="Fira Sans Extra Condensed Medium"/>
              </a:rPr>
              <a:t>Création compte</a:t>
            </a:r>
          </a:p>
          <a:p>
            <a:pPr lvl="0" algn="ctr"/>
            <a:r>
              <a:rPr lang="fr-FR" sz="1700" dirty="0">
                <a:solidFill>
                  <a:schemeClr val="dk1"/>
                </a:solidFill>
                <a:latin typeface="Fira Sans Extra Condensed Medium"/>
                <a:ea typeface="Fira Sans Extra Condensed Medium"/>
                <a:cs typeface="Fira Sans Extra Condensed Medium"/>
                <a:sym typeface="Fira Sans Extra Condensed Medium"/>
              </a:rPr>
              <a:t>authentification</a:t>
            </a:r>
          </a:p>
          <a:p>
            <a:pPr lvl="0" algn="ctr"/>
            <a:endParaRPr lang="fr-FR" sz="1700" dirty="0" smtClean="0">
              <a:solidFill>
                <a:schemeClr val="dk1"/>
              </a:solidFill>
              <a:latin typeface="Fira Sans Extra Condensed Medium"/>
              <a:ea typeface="Fira Sans Extra Condensed Medium"/>
              <a:cs typeface="Fira Sans Extra Condensed Medium"/>
              <a:sym typeface="Fira Sans Extra Condensed Medium"/>
            </a:endParaRPr>
          </a:p>
        </p:txBody>
      </p:sp>
      <p:sp>
        <p:nvSpPr>
          <p:cNvPr id="15" name="Google Shape;291;p17"/>
          <p:cNvSpPr txBox="1"/>
          <p:nvPr/>
        </p:nvSpPr>
        <p:spPr>
          <a:xfrm>
            <a:off x="869120" y="2014308"/>
            <a:ext cx="2924576" cy="273723"/>
          </a:xfrm>
          <a:prstGeom prst="rect">
            <a:avLst/>
          </a:prstGeom>
          <a:noFill/>
          <a:ln>
            <a:solidFill>
              <a:srgbClr val="D9F9FB"/>
            </a:solidFill>
          </a:ln>
        </p:spPr>
        <p:txBody>
          <a:bodyPr spcFirstLastPara="1" wrap="square" lIns="91425" tIns="91425" rIns="91425" bIns="91425" anchor="ctr" anchorCtr="0">
            <a:noAutofit/>
          </a:bodyPr>
          <a:lstStyle/>
          <a:p>
            <a:pPr lvl="0" algn="ctr"/>
            <a:r>
              <a:rPr lang="fr-FR" sz="1700" dirty="0" smtClean="0">
                <a:solidFill>
                  <a:schemeClr val="dk1"/>
                </a:solidFill>
                <a:latin typeface="Fira Sans Extra Condensed Medium"/>
                <a:ea typeface="Fira Sans Extra Condensed Medium"/>
                <a:cs typeface="Fira Sans Extra Condensed Medium"/>
                <a:sym typeface="Fira Sans Extra Condensed Medium"/>
              </a:rPr>
              <a:t>Les </a:t>
            </a:r>
            <a:r>
              <a:rPr lang="fr-FR" sz="1700" dirty="0">
                <a:solidFill>
                  <a:schemeClr val="dk1"/>
                </a:solidFill>
                <a:latin typeface="Fira Sans Extra Condensed Medium"/>
                <a:ea typeface="Fira Sans Extra Condensed Medium"/>
                <a:cs typeface="Fira Sans Extra Condensed Medium"/>
                <a:sym typeface="Fira Sans Extra Condensed Medium"/>
              </a:rPr>
              <a:t>choix </a:t>
            </a:r>
            <a:r>
              <a:rPr lang="fr-FR" sz="1700" dirty="0" smtClean="0">
                <a:solidFill>
                  <a:schemeClr val="dk1"/>
                </a:solidFill>
                <a:latin typeface="Fira Sans Extra Condensed Medium"/>
                <a:ea typeface="Fira Sans Extra Condensed Medium"/>
                <a:cs typeface="Fira Sans Extra Condensed Medium"/>
                <a:sym typeface="Fira Sans Extra Condensed Medium"/>
              </a:rPr>
              <a:t>technologiques</a:t>
            </a:r>
          </a:p>
        </p:txBody>
      </p:sp>
    </p:spTree>
    <p:extLst>
      <p:ext uri="{BB962C8B-B14F-4D97-AF65-F5344CB8AC3E}">
        <p14:creationId xmlns:p14="http://schemas.microsoft.com/office/powerpoint/2010/main" val="4878206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1;p17"/>
          <p:cNvSpPr txBox="1"/>
          <p:nvPr/>
        </p:nvSpPr>
        <p:spPr>
          <a:xfrm>
            <a:off x="2043870" y="287108"/>
            <a:ext cx="4401380" cy="273723"/>
          </a:xfrm>
          <a:prstGeom prst="rect">
            <a:avLst/>
          </a:prstGeom>
          <a:noFill/>
          <a:ln>
            <a:noFill/>
          </a:ln>
        </p:spPr>
        <p:txBody>
          <a:bodyPr spcFirstLastPara="1" wrap="square" lIns="91425" tIns="91425" rIns="91425" bIns="91425" anchor="ctr" anchorCtr="0">
            <a:noAutofit/>
          </a:bodyPr>
          <a:lstStyle/>
          <a:p>
            <a:pPr lvl="0" algn="ctr"/>
            <a:r>
              <a:rPr lang="fr-FR" sz="2400" dirty="0" smtClean="0">
                <a:solidFill>
                  <a:srgbClr val="17C2CB"/>
                </a:solidFill>
                <a:latin typeface="Fira Sans Extra Condensed Medium"/>
                <a:ea typeface="Fira Sans Extra Condensed Medium"/>
                <a:cs typeface="Fira Sans Extra Condensed Medium"/>
                <a:sym typeface="Fira Sans Extra Condensed Medium"/>
              </a:rPr>
              <a:t>Les </a:t>
            </a:r>
            <a:r>
              <a:rPr lang="fr-FR" sz="2400" dirty="0">
                <a:solidFill>
                  <a:srgbClr val="17C2CB"/>
                </a:solidFill>
                <a:latin typeface="Fira Sans Extra Condensed Medium"/>
                <a:ea typeface="Fira Sans Extra Condensed Medium"/>
                <a:cs typeface="Fira Sans Extra Condensed Medium"/>
                <a:sym typeface="Fira Sans Extra Condensed Medium"/>
              </a:rPr>
              <a:t>choix </a:t>
            </a:r>
            <a:r>
              <a:rPr lang="fr-FR" sz="2400" dirty="0" smtClean="0">
                <a:solidFill>
                  <a:srgbClr val="17C2CB"/>
                </a:solidFill>
                <a:latin typeface="Fira Sans Extra Condensed Medium"/>
                <a:ea typeface="Fira Sans Extra Condensed Medium"/>
                <a:cs typeface="Fira Sans Extra Condensed Medium"/>
                <a:sym typeface="Fira Sans Extra Condensed Medium"/>
              </a:rPr>
              <a:t>technologiques</a:t>
            </a:r>
          </a:p>
        </p:txBody>
      </p:sp>
      <p:pic>
        <p:nvPicPr>
          <p:cNvPr id="7170" name="Picture 2" descr="Icône Flask - Téléchargement gratuit en PNG et vecteu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6" y="1765300"/>
            <a:ext cx="1908174" cy="174619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emplating With Jinja2 in Flask - Envato Tuts+ Code Tutoria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125" y="747276"/>
            <a:ext cx="2270125" cy="157206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dash-logo-300 - Probytes Web Development Compa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9325" y="142875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511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77950" y="138546"/>
            <a:ext cx="6883399" cy="520701"/>
          </a:xfrm>
        </p:spPr>
        <p:txBody>
          <a:bodyPr/>
          <a:lstStyle/>
          <a:p>
            <a:pPr lvl="0" algn="l"/>
            <a:r>
              <a:rPr lang="fr-FR" dirty="0">
                <a:solidFill>
                  <a:srgbClr val="17C2CB"/>
                </a:solidFill>
              </a:rPr>
              <a:t>Gestion </a:t>
            </a:r>
            <a:r>
              <a:rPr lang="fr-FR" dirty="0" smtClean="0">
                <a:solidFill>
                  <a:srgbClr val="17C2CB"/>
                </a:solidFill>
              </a:rPr>
              <a:t>d’utilisateur /Création compte/authentification</a:t>
            </a:r>
            <a:endParaRPr lang="fr-FR" dirty="0">
              <a:solidFill>
                <a:srgbClr val="17C2CB"/>
              </a:solidFill>
            </a:endParaRPr>
          </a:p>
        </p:txBody>
      </p:sp>
      <p:pic>
        <p:nvPicPr>
          <p:cNvPr id="3" name="Image 2"/>
          <p:cNvPicPr>
            <a:picLocks noChangeAspect="1"/>
          </p:cNvPicPr>
          <p:nvPr/>
        </p:nvPicPr>
        <p:blipFill>
          <a:blip r:embed="rId3"/>
          <a:stretch>
            <a:fillRect/>
          </a:stretch>
        </p:blipFill>
        <p:spPr>
          <a:xfrm>
            <a:off x="5651499" y="711200"/>
            <a:ext cx="3368675" cy="2674210"/>
          </a:xfrm>
          <a:prstGeom prst="rect">
            <a:avLst/>
          </a:prstGeom>
        </p:spPr>
      </p:pic>
      <p:pic>
        <p:nvPicPr>
          <p:cNvPr id="4" name="Image 3"/>
          <p:cNvPicPr>
            <a:picLocks noChangeAspect="1"/>
          </p:cNvPicPr>
          <p:nvPr/>
        </p:nvPicPr>
        <p:blipFill>
          <a:blip r:embed="rId4"/>
          <a:stretch>
            <a:fillRect/>
          </a:stretch>
        </p:blipFill>
        <p:spPr>
          <a:xfrm>
            <a:off x="62322" y="711200"/>
            <a:ext cx="2349774" cy="1974850"/>
          </a:xfrm>
          <a:prstGeom prst="rect">
            <a:avLst/>
          </a:prstGeom>
        </p:spPr>
      </p:pic>
      <p:pic>
        <p:nvPicPr>
          <p:cNvPr id="5" name="Image 4"/>
          <p:cNvPicPr>
            <a:picLocks noChangeAspect="1"/>
          </p:cNvPicPr>
          <p:nvPr/>
        </p:nvPicPr>
        <p:blipFill>
          <a:blip r:embed="rId5"/>
          <a:stretch>
            <a:fillRect/>
          </a:stretch>
        </p:blipFill>
        <p:spPr>
          <a:xfrm>
            <a:off x="2693714" y="824683"/>
            <a:ext cx="2332390" cy="1956617"/>
          </a:xfrm>
          <a:prstGeom prst="rect">
            <a:avLst/>
          </a:prstGeom>
        </p:spPr>
      </p:pic>
      <p:pic>
        <p:nvPicPr>
          <p:cNvPr id="6" name="Image 5"/>
          <p:cNvPicPr>
            <a:picLocks noChangeAspect="1"/>
          </p:cNvPicPr>
          <p:nvPr/>
        </p:nvPicPr>
        <p:blipFill>
          <a:blip r:embed="rId6"/>
          <a:stretch>
            <a:fillRect/>
          </a:stretch>
        </p:blipFill>
        <p:spPr>
          <a:xfrm>
            <a:off x="228600" y="3437363"/>
            <a:ext cx="7107236" cy="1607731"/>
          </a:xfrm>
          <a:prstGeom prst="rect">
            <a:avLst/>
          </a:prstGeom>
        </p:spPr>
      </p:pic>
    </p:spTree>
    <p:extLst>
      <p:ext uri="{BB962C8B-B14F-4D97-AF65-F5344CB8AC3E}">
        <p14:creationId xmlns:p14="http://schemas.microsoft.com/office/powerpoint/2010/main" val="8166283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96675" y="111125"/>
            <a:ext cx="4036800" cy="389700"/>
          </a:xfrm>
        </p:spPr>
        <p:txBody>
          <a:bodyPr/>
          <a:lstStyle/>
          <a:p>
            <a:r>
              <a:rPr lang="fr-FR" dirty="0" smtClean="0">
                <a:solidFill>
                  <a:srgbClr val="17C2CB"/>
                </a:solidFill>
              </a:rPr>
              <a:t>Data visualisation</a:t>
            </a:r>
            <a:endParaRPr lang="fr-FR" dirty="0">
              <a:solidFill>
                <a:srgbClr val="17C2CB"/>
              </a:solidFill>
            </a:endParaRPr>
          </a:p>
        </p:txBody>
      </p:sp>
      <p:pic>
        <p:nvPicPr>
          <p:cNvPr id="3" name="Image 2"/>
          <p:cNvPicPr>
            <a:picLocks noChangeAspect="1"/>
          </p:cNvPicPr>
          <p:nvPr/>
        </p:nvPicPr>
        <p:blipFill>
          <a:blip r:embed="rId2"/>
          <a:stretch>
            <a:fillRect/>
          </a:stretch>
        </p:blipFill>
        <p:spPr>
          <a:xfrm>
            <a:off x="279400" y="500825"/>
            <a:ext cx="8744271" cy="4300537"/>
          </a:xfrm>
          <a:prstGeom prst="rect">
            <a:avLst/>
          </a:prstGeom>
        </p:spPr>
      </p:pic>
    </p:spTree>
    <p:extLst>
      <p:ext uri="{BB962C8B-B14F-4D97-AF65-F5344CB8AC3E}">
        <p14:creationId xmlns:p14="http://schemas.microsoft.com/office/powerpoint/2010/main" val="22620381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Question ? </a:t>
            </a:r>
            <a:endParaRPr lang="fr-FR" dirty="0"/>
          </a:p>
        </p:txBody>
      </p:sp>
    </p:spTree>
    <p:extLst>
      <p:ext uri="{BB962C8B-B14F-4D97-AF65-F5344CB8AC3E}">
        <p14:creationId xmlns:p14="http://schemas.microsoft.com/office/powerpoint/2010/main" val="2218892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4053902" y="1831027"/>
            <a:ext cx="1182830" cy="1408375"/>
          </a:xfrm>
          <a:prstGeom prst="rect">
            <a:avLst/>
          </a:prstGeom>
        </p:spPr>
      </p:pic>
      <p:grpSp>
        <p:nvGrpSpPr>
          <p:cNvPr id="398" name="Google Shape;398;p19"/>
          <p:cNvGrpSpPr/>
          <p:nvPr/>
        </p:nvGrpSpPr>
        <p:grpSpPr>
          <a:xfrm>
            <a:off x="363151" y="1529998"/>
            <a:ext cx="8494751" cy="2766674"/>
            <a:chOff x="324625" y="1588375"/>
            <a:chExt cx="8494751" cy="2478125"/>
          </a:xfrm>
        </p:grpSpPr>
        <p:grpSp>
          <p:nvGrpSpPr>
            <p:cNvPr id="399" name="Google Shape;399;p19"/>
            <p:cNvGrpSpPr/>
            <p:nvPr/>
          </p:nvGrpSpPr>
          <p:grpSpPr>
            <a:xfrm>
              <a:off x="3409370" y="1657644"/>
              <a:ext cx="2343696" cy="2248978"/>
              <a:chOff x="3499275" y="1881300"/>
              <a:chExt cx="2139775" cy="2053300"/>
            </a:xfrm>
          </p:grpSpPr>
          <p:sp>
            <p:nvSpPr>
              <p:cNvPr id="405" name="Google Shape;405;p19"/>
              <p:cNvSpPr/>
              <p:nvPr/>
            </p:nvSpPr>
            <p:spPr>
              <a:xfrm>
                <a:off x="4623350" y="3645725"/>
                <a:ext cx="238750" cy="205975"/>
              </a:xfrm>
              <a:custGeom>
                <a:avLst/>
                <a:gdLst/>
                <a:ahLst/>
                <a:cxnLst/>
                <a:rect l="l" t="t" r="r" b="b"/>
                <a:pathLst>
                  <a:path w="9550" h="8239" extrusionOk="0">
                    <a:moveTo>
                      <a:pt x="2507" y="0"/>
                    </a:moveTo>
                    <a:lnTo>
                      <a:pt x="1254" y="2983"/>
                    </a:lnTo>
                    <a:lnTo>
                      <a:pt x="1" y="5965"/>
                    </a:lnTo>
                    <a:cubicBezTo>
                      <a:pt x="1" y="5965"/>
                      <a:pt x="1043" y="5613"/>
                      <a:pt x="2434" y="5613"/>
                    </a:cubicBezTo>
                    <a:cubicBezTo>
                      <a:pt x="3641" y="5613"/>
                      <a:pt x="5111" y="5878"/>
                      <a:pt x="6392" y="6867"/>
                    </a:cubicBezTo>
                    <a:cubicBezTo>
                      <a:pt x="6341" y="7544"/>
                      <a:pt x="6492" y="8045"/>
                      <a:pt x="6868" y="8196"/>
                    </a:cubicBezTo>
                    <a:cubicBezTo>
                      <a:pt x="6937" y="8225"/>
                      <a:pt x="7010" y="8238"/>
                      <a:pt x="7087" y="8238"/>
                    </a:cubicBezTo>
                    <a:cubicBezTo>
                      <a:pt x="7678" y="8238"/>
                      <a:pt x="8463" y="7414"/>
                      <a:pt x="8973" y="6216"/>
                    </a:cubicBezTo>
                    <a:cubicBezTo>
                      <a:pt x="9549" y="4887"/>
                      <a:pt x="9499" y="3584"/>
                      <a:pt x="8898" y="3334"/>
                    </a:cubicBezTo>
                    <a:cubicBezTo>
                      <a:pt x="8830" y="3304"/>
                      <a:pt x="8757" y="3290"/>
                      <a:pt x="8680" y="3290"/>
                    </a:cubicBezTo>
                    <a:cubicBezTo>
                      <a:pt x="8363" y="3290"/>
                      <a:pt x="7983" y="3531"/>
                      <a:pt x="7620" y="3935"/>
                    </a:cubicBezTo>
                    <a:cubicBezTo>
                      <a:pt x="4186" y="3459"/>
                      <a:pt x="2507" y="0"/>
                      <a:pt x="2507" y="0"/>
                    </a:cubicBezTo>
                    <a:close/>
                  </a:path>
                </a:pathLst>
              </a:custGeom>
              <a:solidFill>
                <a:srgbClr val="FE6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a:off x="3793150" y="3457125"/>
                <a:ext cx="210550" cy="161050"/>
              </a:xfrm>
              <a:custGeom>
                <a:avLst/>
                <a:gdLst/>
                <a:ahLst/>
                <a:cxnLst/>
                <a:rect l="l" t="t" r="r" b="b"/>
                <a:pathLst>
                  <a:path w="8422" h="6442" extrusionOk="0">
                    <a:moveTo>
                      <a:pt x="8346" y="0"/>
                    </a:moveTo>
                    <a:cubicBezTo>
                      <a:pt x="8346" y="0"/>
                      <a:pt x="6266" y="1878"/>
                      <a:pt x="3540" y="1878"/>
                    </a:cubicBezTo>
                    <a:cubicBezTo>
                      <a:pt x="3086" y="1878"/>
                      <a:pt x="2614" y="1826"/>
                      <a:pt x="2131" y="1705"/>
                    </a:cubicBezTo>
                    <a:cubicBezTo>
                      <a:pt x="1905" y="1053"/>
                      <a:pt x="1554" y="652"/>
                      <a:pt x="1178" y="652"/>
                    </a:cubicBezTo>
                    <a:cubicBezTo>
                      <a:pt x="527" y="652"/>
                      <a:pt x="0" y="1855"/>
                      <a:pt x="25" y="3309"/>
                    </a:cubicBezTo>
                    <a:cubicBezTo>
                      <a:pt x="50" y="4762"/>
                      <a:pt x="577" y="5940"/>
                      <a:pt x="1228" y="5940"/>
                    </a:cubicBezTo>
                    <a:cubicBezTo>
                      <a:pt x="1629" y="5940"/>
                      <a:pt x="1955" y="5514"/>
                      <a:pt x="2156" y="4862"/>
                    </a:cubicBezTo>
                    <a:cubicBezTo>
                      <a:pt x="2680" y="4718"/>
                      <a:pt x="3193" y="4657"/>
                      <a:pt x="3686" y="4657"/>
                    </a:cubicBezTo>
                    <a:cubicBezTo>
                      <a:pt x="6351" y="4657"/>
                      <a:pt x="8421" y="6441"/>
                      <a:pt x="8421" y="6441"/>
                    </a:cubicBezTo>
                    <a:lnTo>
                      <a:pt x="8396" y="3208"/>
                    </a:lnTo>
                    <a:lnTo>
                      <a:pt x="83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3754300" y="3273000"/>
                <a:ext cx="283225" cy="229875"/>
              </a:xfrm>
              <a:custGeom>
                <a:avLst/>
                <a:gdLst/>
                <a:ahLst/>
                <a:cxnLst/>
                <a:rect l="l" t="t" r="r" b="b"/>
                <a:pathLst>
                  <a:path w="11329" h="9195" extrusionOk="0">
                    <a:moveTo>
                      <a:pt x="2536" y="0"/>
                    </a:moveTo>
                    <a:cubicBezTo>
                      <a:pt x="1789" y="0"/>
                      <a:pt x="895" y="1172"/>
                      <a:pt x="477" y="2754"/>
                    </a:cubicBezTo>
                    <a:cubicBezTo>
                      <a:pt x="0" y="4458"/>
                      <a:pt x="251" y="6012"/>
                      <a:pt x="1003" y="6237"/>
                    </a:cubicBezTo>
                    <a:cubicBezTo>
                      <a:pt x="1061" y="6253"/>
                      <a:pt x="1121" y="6260"/>
                      <a:pt x="1180" y="6260"/>
                    </a:cubicBezTo>
                    <a:cubicBezTo>
                      <a:pt x="1607" y="6260"/>
                      <a:pt x="2061" y="5879"/>
                      <a:pt x="2457" y="5285"/>
                    </a:cubicBezTo>
                    <a:cubicBezTo>
                      <a:pt x="6692" y="5310"/>
                      <a:pt x="9274" y="9195"/>
                      <a:pt x="9274" y="9195"/>
                    </a:cubicBezTo>
                    <a:lnTo>
                      <a:pt x="10301" y="5410"/>
                    </a:lnTo>
                    <a:lnTo>
                      <a:pt x="11329" y="1626"/>
                    </a:lnTo>
                    <a:lnTo>
                      <a:pt x="11329" y="1626"/>
                    </a:lnTo>
                    <a:cubicBezTo>
                      <a:pt x="11329" y="1626"/>
                      <a:pt x="9498" y="2536"/>
                      <a:pt x="7193" y="2536"/>
                    </a:cubicBezTo>
                    <a:cubicBezTo>
                      <a:pt x="6012" y="2536"/>
                      <a:pt x="4707" y="2297"/>
                      <a:pt x="3459" y="1576"/>
                    </a:cubicBezTo>
                    <a:cubicBezTo>
                      <a:pt x="3409" y="749"/>
                      <a:pt x="3158" y="147"/>
                      <a:pt x="2707" y="22"/>
                    </a:cubicBezTo>
                    <a:cubicBezTo>
                      <a:pt x="2651" y="7"/>
                      <a:pt x="2594" y="0"/>
                      <a:pt x="2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a:off x="4023100" y="3602575"/>
                <a:ext cx="195500" cy="161500"/>
              </a:xfrm>
              <a:custGeom>
                <a:avLst/>
                <a:gdLst/>
                <a:ahLst/>
                <a:cxnLst/>
                <a:rect l="l" t="t" r="r" b="b"/>
                <a:pathLst>
                  <a:path w="7820" h="6460" extrusionOk="0">
                    <a:moveTo>
                      <a:pt x="2636" y="1"/>
                    </a:moveTo>
                    <a:cubicBezTo>
                      <a:pt x="1942" y="1"/>
                      <a:pt x="1333" y="230"/>
                      <a:pt x="928" y="699"/>
                    </a:cubicBezTo>
                    <a:cubicBezTo>
                      <a:pt x="0" y="1801"/>
                      <a:pt x="552" y="3831"/>
                      <a:pt x="2206" y="5235"/>
                    </a:cubicBezTo>
                    <a:cubicBezTo>
                      <a:pt x="3157" y="6042"/>
                      <a:pt x="4248" y="6459"/>
                      <a:pt x="5185" y="6459"/>
                    </a:cubicBezTo>
                    <a:cubicBezTo>
                      <a:pt x="5878" y="6459"/>
                      <a:pt x="6488" y="6230"/>
                      <a:pt x="6893" y="5761"/>
                    </a:cubicBezTo>
                    <a:cubicBezTo>
                      <a:pt x="7820" y="4659"/>
                      <a:pt x="7269" y="2628"/>
                      <a:pt x="5614" y="1225"/>
                    </a:cubicBezTo>
                    <a:cubicBezTo>
                      <a:pt x="4664" y="418"/>
                      <a:pt x="3573" y="1"/>
                      <a:pt x="2636" y="1"/>
                    </a:cubicBezTo>
                    <a:close/>
                  </a:path>
                </a:pathLst>
              </a:custGeom>
              <a:solidFill>
                <a:srgbClr val="FE6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9"/>
              <p:cNvSpPr/>
              <p:nvPr/>
            </p:nvSpPr>
            <p:spPr>
              <a:xfrm>
                <a:off x="4516825" y="3691075"/>
                <a:ext cx="83375" cy="97275"/>
              </a:xfrm>
              <a:custGeom>
                <a:avLst/>
                <a:gdLst/>
                <a:ahLst/>
                <a:cxnLst/>
                <a:rect l="l" t="t" r="r" b="b"/>
                <a:pathLst>
                  <a:path w="3335" h="3891" extrusionOk="0">
                    <a:moveTo>
                      <a:pt x="2058" y="1"/>
                    </a:moveTo>
                    <a:cubicBezTo>
                      <a:pt x="1429" y="1"/>
                      <a:pt x="739" y="581"/>
                      <a:pt x="402" y="1444"/>
                    </a:cubicBezTo>
                    <a:cubicBezTo>
                      <a:pt x="1" y="2497"/>
                      <a:pt x="252" y="3550"/>
                      <a:pt x="928" y="3825"/>
                    </a:cubicBezTo>
                    <a:cubicBezTo>
                      <a:pt x="1040" y="3869"/>
                      <a:pt x="1157" y="3890"/>
                      <a:pt x="1276" y="3890"/>
                    </a:cubicBezTo>
                    <a:cubicBezTo>
                      <a:pt x="1905" y="3890"/>
                      <a:pt x="2596" y="3307"/>
                      <a:pt x="2933" y="2422"/>
                    </a:cubicBezTo>
                    <a:cubicBezTo>
                      <a:pt x="3334" y="1394"/>
                      <a:pt x="3084" y="342"/>
                      <a:pt x="2407" y="66"/>
                    </a:cubicBezTo>
                    <a:cubicBezTo>
                      <a:pt x="2295" y="22"/>
                      <a:pt x="2177" y="1"/>
                      <a:pt x="2058" y="1"/>
                    </a:cubicBezTo>
                    <a:close/>
                  </a:path>
                </a:pathLst>
              </a:custGeom>
              <a:solidFill>
                <a:srgbClr val="FE6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a:off x="4243650" y="3716675"/>
                <a:ext cx="137875" cy="109425"/>
              </a:xfrm>
              <a:custGeom>
                <a:avLst/>
                <a:gdLst/>
                <a:ahLst/>
                <a:cxnLst/>
                <a:rect l="l" t="t" r="r" b="b"/>
                <a:pathLst>
                  <a:path w="5515" h="4377" extrusionOk="0">
                    <a:moveTo>
                      <a:pt x="3666" y="0"/>
                    </a:moveTo>
                    <a:cubicBezTo>
                      <a:pt x="3038" y="0"/>
                      <a:pt x="2304" y="260"/>
                      <a:pt x="1655" y="771"/>
                    </a:cubicBezTo>
                    <a:cubicBezTo>
                      <a:pt x="477" y="1674"/>
                      <a:pt x="1" y="3052"/>
                      <a:pt x="627" y="3854"/>
                    </a:cubicBezTo>
                    <a:cubicBezTo>
                      <a:pt x="899" y="4205"/>
                      <a:pt x="1344" y="4377"/>
                      <a:pt x="1859" y="4377"/>
                    </a:cubicBezTo>
                    <a:cubicBezTo>
                      <a:pt x="2485" y="4377"/>
                      <a:pt x="3214" y="4123"/>
                      <a:pt x="3860" y="3628"/>
                    </a:cubicBezTo>
                    <a:cubicBezTo>
                      <a:pt x="5038" y="2701"/>
                      <a:pt x="5514" y="1323"/>
                      <a:pt x="4888" y="521"/>
                    </a:cubicBezTo>
                    <a:cubicBezTo>
                      <a:pt x="4618" y="172"/>
                      <a:pt x="4177" y="0"/>
                      <a:pt x="3666" y="0"/>
                    </a:cubicBezTo>
                    <a:close/>
                  </a:path>
                </a:pathLst>
              </a:custGeom>
              <a:solidFill>
                <a:srgbClr val="FE6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a:off x="3585125" y="1881300"/>
                <a:ext cx="2053925" cy="2053300"/>
              </a:xfrm>
              <a:custGeom>
                <a:avLst/>
                <a:gdLst/>
                <a:ahLst/>
                <a:cxnLst/>
                <a:rect l="l" t="t" r="r" b="b"/>
                <a:pathLst>
                  <a:path w="82157" h="82132" extrusionOk="0">
                    <a:moveTo>
                      <a:pt x="41078" y="10827"/>
                    </a:moveTo>
                    <a:cubicBezTo>
                      <a:pt x="57745" y="10827"/>
                      <a:pt x="71329" y="24386"/>
                      <a:pt x="71329" y="41053"/>
                    </a:cubicBezTo>
                    <a:cubicBezTo>
                      <a:pt x="71329" y="57745"/>
                      <a:pt x="57745" y="71304"/>
                      <a:pt x="41078" y="71304"/>
                    </a:cubicBezTo>
                    <a:cubicBezTo>
                      <a:pt x="24387" y="71304"/>
                      <a:pt x="10828" y="57745"/>
                      <a:pt x="10828" y="41053"/>
                    </a:cubicBezTo>
                    <a:cubicBezTo>
                      <a:pt x="10828" y="24386"/>
                      <a:pt x="24387" y="10827"/>
                      <a:pt x="41078" y="10827"/>
                    </a:cubicBezTo>
                    <a:close/>
                    <a:moveTo>
                      <a:pt x="41078" y="0"/>
                    </a:moveTo>
                    <a:cubicBezTo>
                      <a:pt x="30101" y="0"/>
                      <a:pt x="19800" y="4261"/>
                      <a:pt x="12031" y="12031"/>
                    </a:cubicBezTo>
                    <a:cubicBezTo>
                      <a:pt x="4286" y="19775"/>
                      <a:pt x="1" y="30101"/>
                      <a:pt x="1" y="41053"/>
                    </a:cubicBezTo>
                    <a:cubicBezTo>
                      <a:pt x="1" y="52031"/>
                      <a:pt x="4286" y="62357"/>
                      <a:pt x="12031" y="70101"/>
                    </a:cubicBezTo>
                    <a:cubicBezTo>
                      <a:pt x="19800" y="77870"/>
                      <a:pt x="30101" y="82131"/>
                      <a:pt x="41078" y="82131"/>
                    </a:cubicBezTo>
                    <a:cubicBezTo>
                      <a:pt x="52056" y="82131"/>
                      <a:pt x="62357" y="77870"/>
                      <a:pt x="70126" y="70101"/>
                    </a:cubicBezTo>
                    <a:cubicBezTo>
                      <a:pt x="77871" y="62357"/>
                      <a:pt x="82156" y="52031"/>
                      <a:pt x="82156" y="41053"/>
                    </a:cubicBezTo>
                    <a:cubicBezTo>
                      <a:pt x="82156" y="30101"/>
                      <a:pt x="77871" y="19775"/>
                      <a:pt x="70126" y="12031"/>
                    </a:cubicBezTo>
                    <a:cubicBezTo>
                      <a:pt x="62357" y="4261"/>
                      <a:pt x="52056" y="0"/>
                      <a:pt x="410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9"/>
              <p:cNvSpPr/>
              <p:nvPr/>
            </p:nvSpPr>
            <p:spPr>
              <a:xfrm>
                <a:off x="4823225" y="2724050"/>
                <a:ext cx="544896" cy="555374"/>
              </a:xfrm>
              <a:custGeom>
                <a:avLst/>
                <a:gdLst/>
                <a:ahLst/>
                <a:cxnLst/>
                <a:rect l="l" t="t" r="r" b="b"/>
                <a:pathLst>
                  <a:path w="23635" h="23353" extrusionOk="0">
                    <a:moveTo>
                      <a:pt x="11794" y="1"/>
                    </a:moveTo>
                    <a:cubicBezTo>
                      <a:pt x="5558" y="1"/>
                      <a:pt x="395" y="4927"/>
                      <a:pt x="126" y="11213"/>
                    </a:cubicBezTo>
                    <a:cubicBezTo>
                      <a:pt x="1" y="14321"/>
                      <a:pt x="1128" y="17203"/>
                      <a:pt x="3008" y="19384"/>
                    </a:cubicBezTo>
                    <a:cubicBezTo>
                      <a:pt x="5063" y="21689"/>
                      <a:pt x="7996" y="23218"/>
                      <a:pt x="11329" y="23343"/>
                    </a:cubicBezTo>
                    <a:cubicBezTo>
                      <a:pt x="11484" y="23349"/>
                      <a:pt x="11639" y="23352"/>
                      <a:pt x="11793" y="23352"/>
                    </a:cubicBezTo>
                    <a:cubicBezTo>
                      <a:pt x="18052" y="23352"/>
                      <a:pt x="23215" y="18427"/>
                      <a:pt x="23459" y="12140"/>
                    </a:cubicBezTo>
                    <a:cubicBezTo>
                      <a:pt x="23635" y="8080"/>
                      <a:pt x="21680" y="4396"/>
                      <a:pt x="18597" y="2190"/>
                    </a:cubicBezTo>
                    <a:cubicBezTo>
                      <a:pt x="16818" y="912"/>
                      <a:pt x="14637" y="110"/>
                      <a:pt x="12256" y="10"/>
                    </a:cubicBezTo>
                    <a:cubicBezTo>
                      <a:pt x="12102" y="4"/>
                      <a:pt x="11947" y="1"/>
                      <a:pt x="117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a:off x="5078250" y="2531575"/>
                <a:ext cx="94625" cy="192475"/>
              </a:xfrm>
              <a:custGeom>
                <a:avLst/>
                <a:gdLst/>
                <a:ahLst/>
                <a:cxnLst/>
                <a:rect l="l" t="t" r="r" b="b"/>
                <a:pathLst>
                  <a:path w="3785" h="7699" extrusionOk="0">
                    <a:moveTo>
                      <a:pt x="1661" y="1"/>
                    </a:moveTo>
                    <a:cubicBezTo>
                      <a:pt x="1298" y="1"/>
                      <a:pt x="928" y="41"/>
                      <a:pt x="602" y="155"/>
                    </a:cubicBezTo>
                    <a:cubicBezTo>
                      <a:pt x="526" y="180"/>
                      <a:pt x="476" y="205"/>
                      <a:pt x="401" y="230"/>
                    </a:cubicBezTo>
                    <a:cubicBezTo>
                      <a:pt x="276" y="280"/>
                      <a:pt x="176" y="380"/>
                      <a:pt x="100" y="506"/>
                    </a:cubicBezTo>
                    <a:cubicBezTo>
                      <a:pt x="0" y="681"/>
                      <a:pt x="75" y="882"/>
                      <a:pt x="226" y="1032"/>
                    </a:cubicBezTo>
                    <a:cubicBezTo>
                      <a:pt x="451" y="1283"/>
                      <a:pt x="777" y="1458"/>
                      <a:pt x="1153" y="1558"/>
                    </a:cubicBezTo>
                    <a:lnTo>
                      <a:pt x="902" y="7624"/>
                    </a:lnTo>
                    <a:lnTo>
                      <a:pt x="2206" y="7699"/>
                    </a:lnTo>
                    <a:lnTo>
                      <a:pt x="2456" y="1709"/>
                    </a:lnTo>
                    <a:cubicBezTo>
                      <a:pt x="2882" y="1684"/>
                      <a:pt x="3459" y="1533"/>
                      <a:pt x="3584" y="1082"/>
                    </a:cubicBezTo>
                    <a:cubicBezTo>
                      <a:pt x="3785" y="330"/>
                      <a:pt x="2782" y="80"/>
                      <a:pt x="2231" y="30"/>
                    </a:cubicBezTo>
                    <a:cubicBezTo>
                      <a:pt x="2047" y="12"/>
                      <a:pt x="1855" y="1"/>
                      <a:pt x="1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a:off x="5184125" y="2579850"/>
                <a:ext cx="110925" cy="173025"/>
              </a:xfrm>
              <a:custGeom>
                <a:avLst/>
                <a:gdLst/>
                <a:ahLst/>
                <a:cxnLst/>
                <a:rect l="l" t="t" r="r" b="b"/>
                <a:pathLst>
                  <a:path w="4437" h="6921" extrusionOk="0">
                    <a:moveTo>
                      <a:pt x="1823" y="1"/>
                    </a:moveTo>
                    <a:cubicBezTo>
                      <a:pt x="1792" y="1"/>
                      <a:pt x="1761" y="2"/>
                      <a:pt x="1730" y="3"/>
                    </a:cubicBezTo>
                    <a:cubicBezTo>
                      <a:pt x="1680" y="3"/>
                      <a:pt x="1605" y="3"/>
                      <a:pt x="1555" y="28"/>
                    </a:cubicBezTo>
                    <a:cubicBezTo>
                      <a:pt x="1429" y="28"/>
                      <a:pt x="1304" y="79"/>
                      <a:pt x="1229" y="179"/>
                    </a:cubicBezTo>
                    <a:cubicBezTo>
                      <a:pt x="1078" y="304"/>
                      <a:pt x="1078" y="505"/>
                      <a:pt x="1179" y="655"/>
                    </a:cubicBezTo>
                    <a:cubicBezTo>
                      <a:pt x="1304" y="956"/>
                      <a:pt x="1555" y="1181"/>
                      <a:pt x="1830" y="1382"/>
                    </a:cubicBezTo>
                    <a:lnTo>
                      <a:pt x="1" y="6520"/>
                    </a:lnTo>
                    <a:lnTo>
                      <a:pt x="1104" y="6921"/>
                    </a:lnTo>
                    <a:lnTo>
                      <a:pt x="2908" y="1833"/>
                    </a:lnTo>
                    <a:cubicBezTo>
                      <a:pt x="3058" y="1873"/>
                      <a:pt x="3237" y="1905"/>
                      <a:pt x="3411" y="1905"/>
                    </a:cubicBezTo>
                    <a:cubicBezTo>
                      <a:pt x="3673" y="1905"/>
                      <a:pt x="3926" y="1833"/>
                      <a:pt x="4061" y="1607"/>
                    </a:cubicBezTo>
                    <a:cubicBezTo>
                      <a:pt x="4437" y="1006"/>
                      <a:pt x="3635" y="505"/>
                      <a:pt x="3184" y="329"/>
                    </a:cubicBezTo>
                    <a:cubicBezTo>
                      <a:pt x="2762" y="165"/>
                      <a:pt x="2274" y="1"/>
                      <a:pt x="1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a:off x="5368350" y="2780975"/>
                <a:ext cx="216800" cy="129175"/>
              </a:xfrm>
              <a:custGeom>
                <a:avLst/>
                <a:gdLst/>
                <a:ahLst/>
                <a:cxnLst/>
                <a:rect l="l" t="t" r="r" b="b"/>
                <a:pathLst>
                  <a:path w="8672" h="5167" extrusionOk="0">
                    <a:moveTo>
                      <a:pt x="6914" y="1"/>
                    </a:moveTo>
                    <a:cubicBezTo>
                      <a:pt x="6692" y="1"/>
                      <a:pt x="6536" y="145"/>
                      <a:pt x="6466" y="354"/>
                    </a:cubicBezTo>
                    <a:cubicBezTo>
                      <a:pt x="6291" y="680"/>
                      <a:pt x="6266" y="1106"/>
                      <a:pt x="6291" y="1507"/>
                    </a:cubicBezTo>
                    <a:lnTo>
                      <a:pt x="0" y="3813"/>
                    </a:lnTo>
                    <a:lnTo>
                      <a:pt x="476" y="5166"/>
                    </a:lnTo>
                    <a:lnTo>
                      <a:pt x="6692" y="2911"/>
                    </a:lnTo>
                    <a:cubicBezTo>
                      <a:pt x="6903" y="3310"/>
                      <a:pt x="7247" y="3820"/>
                      <a:pt x="7723" y="3820"/>
                    </a:cubicBezTo>
                    <a:cubicBezTo>
                      <a:pt x="7755" y="3820"/>
                      <a:pt x="7787" y="3818"/>
                      <a:pt x="7820" y="3813"/>
                    </a:cubicBezTo>
                    <a:cubicBezTo>
                      <a:pt x="8672" y="3688"/>
                      <a:pt x="8522" y="2560"/>
                      <a:pt x="8321" y="1984"/>
                    </a:cubicBezTo>
                    <a:cubicBezTo>
                      <a:pt x="8146" y="1432"/>
                      <a:pt x="7920" y="806"/>
                      <a:pt x="7519" y="354"/>
                    </a:cubicBezTo>
                    <a:cubicBezTo>
                      <a:pt x="7469" y="304"/>
                      <a:pt x="7419" y="254"/>
                      <a:pt x="7369" y="204"/>
                    </a:cubicBezTo>
                    <a:cubicBezTo>
                      <a:pt x="7243" y="104"/>
                      <a:pt x="7118" y="29"/>
                      <a:pt x="6968" y="4"/>
                    </a:cubicBezTo>
                    <a:cubicBezTo>
                      <a:pt x="6949" y="2"/>
                      <a:pt x="6932" y="1"/>
                      <a:pt x="69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a:off x="5291275" y="2699350"/>
                <a:ext cx="168575" cy="140000"/>
              </a:xfrm>
              <a:custGeom>
                <a:avLst/>
                <a:gdLst/>
                <a:ahLst/>
                <a:cxnLst/>
                <a:rect l="l" t="t" r="r" b="b"/>
                <a:pathLst>
                  <a:path w="6743" h="5600" extrusionOk="0">
                    <a:moveTo>
                      <a:pt x="4601" y="1"/>
                    </a:moveTo>
                    <a:cubicBezTo>
                      <a:pt x="4569" y="1"/>
                      <a:pt x="4539" y="4"/>
                      <a:pt x="4512" y="10"/>
                    </a:cubicBezTo>
                    <a:cubicBezTo>
                      <a:pt x="4311" y="35"/>
                      <a:pt x="4211" y="211"/>
                      <a:pt x="4186" y="386"/>
                    </a:cubicBezTo>
                    <a:cubicBezTo>
                      <a:pt x="4136" y="712"/>
                      <a:pt x="4211" y="1038"/>
                      <a:pt x="4361" y="1339"/>
                    </a:cubicBezTo>
                    <a:lnTo>
                      <a:pt x="1" y="4672"/>
                    </a:lnTo>
                    <a:lnTo>
                      <a:pt x="727" y="5599"/>
                    </a:lnTo>
                    <a:lnTo>
                      <a:pt x="5013" y="2341"/>
                    </a:lnTo>
                    <a:cubicBezTo>
                      <a:pt x="5215" y="2563"/>
                      <a:pt x="5546" y="2817"/>
                      <a:pt x="5863" y="2817"/>
                    </a:cubicBezTo>
                    <a:cubicBezTo>
                      <a:pt x="5940" y="2817"/>
                      <a:pt x="6017" y="2802"/>
                      <a:pt x="6091" y="2767"/>
                    </a:cubicBezTo>
                    <a:cubicBezTo>
                      <a:pt x="6742" y="2441"/>
                      <a:pt x="6341" y="1614"/>
                      <a:pt x="6041" y="1213"/>
                    </a:cubicBezTo>
                    <a:cubicBezTo>
                      <a:pt x="5765" y="812"/>
                      <a:pt x="5439" y="386"/>
                      <a:pt x="5013" y="136"/>
                    </a:cubicBezTo>
                    <a:cubicBezTo>
                      <a:pt x="4963" y="111"/>
                      <a:pt x="4913" y="86"/>
                      <a:pt x="4863" y="61"/>
                    </a:cubicBezTo>
                    <a:cubicBezTo>
                      <a:pt x="4789" y="24"/>
                      <a:pt x="4689" y="1"/>
                      <a:pt x="46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a:off x="5257450" y="2580950"/>
                <a:ext cx="169200" cy="202000"/>
              </a:xfrm>
              <a:custGeom>
                <a:avLst/>
                <a:gdLst/>
                <a:ahLst/>
                <a:cxnLst/>
                <a:rect l="l" t="t" r="r" b="b"/>
                <a:pathLst>
                  <a:path w="6768" h="8080" extrusionOk="0">
                    <a:moveTo>
                      <a:pt x="3497" y="0"/>
                    </a:moveTo>
                    <a:cubicBezTo>
                      <a:pt x="3385" y="0"/>
                      <a:pt x="3277" y="28"/>
                      <a:pt x="3183" y="85"/>
                    </a:cubicBezTo>
                    <a:cubicBezTo>
                      <a:pt x="2958" y="210"/>
                      <a:pt x="2932" y="436"/>
                      <a:pt x="2983" y="661"/>
                    </a:cubicBezTo>
                    <a:cubicBezTo>
                      <a:pt x="3083" y="1037"/>
                      <a:pt x="3283" y="1388"/>
                      <a:pt x="3584" y="1689"/>
                    </a:cubicBezTo>
                    <a:lnTo>
                      <a:pt x="0" y="7303"/>
                    </a:lnTo>
                    <a:lnTo>
                      <a:pt x="1228" y="8080"/>
                    </a:lnTo>
                    <a:lnTo>
                      <a:pt x="4737" y="2541"/>
                    </a:lnTo>
                    <a:cubicBezTo>
                      <a:pt x="4988" y="2659"/>
                      <a:pt x="5309" y="2777"/>
                      <a:pt x="5608" y="2777"/>
                    </a:cubicBezTo>
                    <a:cubicBezTo>
                      <a:pt x="5815" y="2777"/>
                      <a:pt x="6011" y="2720"/>
                      <a:pt x="6166" y="2566"/>
                    </a:cubicBezTo>
                    <a:cubicBezTo>
                      <a:pt x="6767" y="1939"/>
                      <a:pt x="5940" y="1162"/>
                      <a:pt x="5439" y="812"/>
                    </a:cubicBezTo>
                    <a:cubicBezTo>
                      <a:pt x="4963" y="486"/>
                      <a:pt x="4411" y="135"/>
                      <a:pt x="3835" y="35"/>
                    </a:cubicBezTo>
                    <a:cubicBezTo>
                      <a:pt x="3760" y="10"/>
                      <a:pt x="3684" y="10"/>
                      <a:pt x="3609" y="10"/>
                    </a:cubicBezTo>
                    <a:cubicBezTo>
                      <a:pt x="3572" y="3"/>
                      <a:pt x="3534" y="0"/>
                      <a:pt x="34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a:off x="5382125" y="2948450"/>
                <a:ext cx="196150" cy="90150"/>
              </a:xfrm>
              <a:custGeom>
                <a:avLst/>
                <a:gdLst/>
                <a:ahLst/>
                <a:cxnLst/>
                <a:rect l="l" t="t" r="r" b="b"/>
                <a:pathLst>
                  <a:path w="7846" h="3606" extrusionOk="0">
                    <a:moveTo>
                      <a:pt x="7132" y="1"/>
                    </a:moveTo>
                    <a:cubicBezTo>
                      <a:pt x="6998" y="1"/>
                      <a:pt x="6871" y="69"/>
                      <a:pt x="6768" y="172"/>
                    </a:cubicBezTo>
                    <a:cubicBezTo>
                      <a:pt x="6517" y="397"/>
                      <a:pt x="6341" y="748"/>
                      <a:pt x="6241" y="1099"/>
                    </a:cubicBezTo>
                    <a:lnTo>
                      <a:pt x="51" y="848"/>
                    </a:lnTo>
                    <a:lnTo>
                      <a:pt x="1" y="2202"/>
                    </a:lnTo>
                    <a:lnTo>
                      <a:pt x="6091" y="2427"/>
                    </a:lnTo>
                    <a:cubicBezTo>
                      <a:pt x="6116" y="2853"/>
                      <a:pt x="6266" y="3455"/>
                      <a:pt x="6742" y="3580"/>
                    </a:cubicBezTo>
                    <a:cubicBezTo>
                      <a:pt x="6808" y="3598"/>
                      <a:pt x="6869" y="3606"/>
                      <a:pt x="6927" y="3606"/>
                    </a:cubicBezTo>
                    <a:cubicBezTo>
                      <a:pt x="7536" y="3606"/>
                      <a:pt x="7749" y="2705"/>
                      <a:pt x="7795" y="2202"/>
                    </a:cubicBezTo>
                    <a:cubicBezTo>
                      <a:pt x="7845" y="1676"/>
                      <a:pt x="7845" y="1049"/>
                      <a:pt x="7670" y="548"/>
                    </a:cubicBezTo>
                    <a:cubicBezTo>
                      <a:pt x="7645" y="473"/>
                      <a:pt x="7620" y="422"/>
                      <a:pt x="7595" y="347"/>
                    </a:cubicBezTo>
                    <a:cubicBezTo>
                      <a:pt x="7545" y="222"/>
                      <a:pt x="7444" y="122"/>
                      <a:pt x="7319" y="46"/>
                    </a:cubicBezTo>
                    <a:cubicBezTo>
                      <a:pt x="7256" y="15"/>
                      <a:pt x="7193" y="1"/>
                      <a:pt x="71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a:off x="5352675" y="3052975"/>
                <a:ext cx="173600" cy="104375"/>
              </a:xfrm>
              <a:custGeom>
                <a:avLst/>
                <a:gdLst/>
                <a:ahLst/>
                <a:cxnLst/>
                <a:rect l="l" t="t" r="r" b="b"/>
                <a:pathLst>
                  <a:path w="6944" h="4175" extrusionOk="0">
                    <a:moveTo>
                      <a:pt x="402" y="1"/>
                    </a:moveTo>
                    <a:lnTo>
                      <a:pt x="1" y="1129"/>
                    </a:lnTo>
                    <a:lnTo>
                      <a:pt x="5088" y="2933"/>
                    </a:lnTo>
                    <a:cubicBezTo>
                      <a:pt x="5013" y="3309"/>
                      <a:pt x="4963" y="3860"/>
                      <a:pt x="5339" y="4086"/>
                    </a:cubicBezTo>
                    <a:cubicBezTo>
                      <a:pt x="5444" y="4147"/>
                      <a:pt x="5546" y="4174"/>
                      <a:pt x="5642" y="4174"/>
                    </a:cubicBezTo>
                    <a:cubicBezTo>
                      <a:pt x="6098" y="4174"/>
                      <a:pt x="6447" y="3577"/>
                      <a:pt x="6592" y="3184"/>
                    </a:cubicBezTo>
                    <a:cubicBezTo>
                      <a:pt x="6768" y="2758"/>
                      <a:pt x="6943" y="2231"/>
                      <a:pt x="6943" y="1755"/>
                    </a:cubicBezTo>
                    <a:cubicBezTo>
                      <a:pt x="6943" y="1680"/>
                      <a:pt x="6918" y="1630"/>
                      <a:pt x="6918" y="1580"/>
                    </a:cubicBezTo>
                    <a:cubicBezTo>
                      <a:pt x="6893" y="1454"/>
                      <a:pt x="6868" y="1329"/>
                      <a:pt x="6768" y="1229"/>
                    </a:cubicBezTo>
                    <a:cubicBezTo>
                      <a:pt x="6688" y="1163"/>
                      <a:pt x="6602" y="1131"/>
                      <a:pt x="6512" y="1131"/>
                    </a:cubicBezTo>
                    <a:cubicBezTo>
                      <a:pt x="6432" y="1131"/>
                      <a:pt x="6349" y="1156"/>
                      <a:pt x="6266" y="1204"/>
                    </a:cubicBezTo>
                    <a:cubicBezTo>
                      <a:pt x="5991" y="1329"/>
                      <a:pt x="5765" y="1555"/>
                      <a:pt x="5565" y="1855"/>
                    </a:cubicBezTo>
                    <a:lnTo>
                      <a:pt x="4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a:off x="5216075" y="3212125"/>
                <a:ext cx="130375" cy="211950"/>
              </a:xfrm>
              <a:custGeom>
                <a:avLst/>
                <a:gdLst/>
                <a:ahLst/>
                <a:cxnLst/>
                <a:rect l="l" t="t" r="r" b="b"/>
                <a:pathLst>
                  <a:path w="5215" h="8478" extrusionOk="0">
                    <a:moveTo>
                      <a:pt x="1379" y="1"/>
                    </a:moveTo>
                    <a:lnTo>
                      <a:pt x="1" y="502"/>
                    </a:lnTo>
                    <a:lnTo>
                      <a:pt x="2257" y="6718"/>
                    </a:lnTo>
                    <a:cubicBezTo>
                      <a:pt x="1856" y="6918"/>
                      <a:pt x="1304" y="7294"/>
                      <a:pt x="1379" y="7820"/>
                    </a:cubicBezTo>
                    <a:cubicBezTo>
                      <a:pt x="1453" y="8324"/>
                      <a:pt x="1877" y="8477"/>
                      <a:pt x="2331" y="8477"/>
                    </a:cubicBezTo>
                    <a:cubicBezTo>
                      <a:pt x="2645" y="8477"/>
                      <a:pt x="2973" y="8404"/>
                      <a:pt x="3209" y="8322"/>
                    </a:cubicBezTo>
                    <a:cubicBezTo>
                      <a:pt x="3760" y="8146"/>
                      <a:pt x="4362" y="7921"/>
                      <a:pt x="4813" y="7520"/>
                    </a:cubicBezTo>
                    <a:cubicBezTo>
                      <a:pt x="4863" y="7469"/>
                      <a:pt x="4938" y="7419"/>
                      <a:pt x="4963" y="7369"/>
                    </a:cubicBezTo>
                    <a:cubicBezTo>
                      <a:pt x="5089" y="7244"/>
                      <a:pt x="5164" y="7119"/>
                      <a:pt x="5164" y="6968"/>
                    </a:cubicBezTo>
                    <a:cubicBezTo>
                      <a:pt x="5214" y="6718"/>
                      <a:pt x="5039" y="6567"/>
                      <a:pt x="4838" y="6467"/>
                    </a:cubicBezTo>
                    <a:cubicBezTo>
                      <a:pt x="4560" y="6328"/>
                      <a:pt x="4250" y="6283"/>
                      <a:pt x="3921" y="6283"/>
                    </a:cubicBezTo>
                    <a:cubicBezTo>
                      <a:pt x="3836" y="6283"/>
                      <a:pt x="3748" y="6286"/>
                      <a:pt x="3660" y="6292"/>
                    </a:cubicBezTo>
                    <a:lnTo>
                      <a:pt x="13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a:off x="5266200" y="3160750"/>
                <a:ext cx="141025" cy="161050"/>
              </a:xfrm>
              <a:custGeom>
                <a:avLst/>
                <a:gdLst/>
                <a:ahLst/>
                <a:cxnLst/>
                <a:rect l="l" t="t" r="r" b="b"/>
                <a:pathLst>
                  <a:path w="5641" h="6442" extrusionOk="0">
                    <a:moveTo>
                      <a:pt x="953" y="1"/>
                    </a:moveTo>
                    <a:lnTo>
                      <a:pt x="1" y="702"/>
                    </a:lnTo>
                    <a:lnTo>
                      <a:pt x="3284" y="5013"/>
                    </a:lnTo>
                    <a:cubicBezTo>
                      <a:pt x="3009" y="5264"/>
                      <a:pt x="2683" y="5715"/>
                      <a:pt x="2858" y="6091"/>
                    </a:cubicBezTo>
                    <a:cubicBezTo>
                      <a:pt x="2977" y="6348"/>
                      <a:pt x="3182" y="6441"/>
                      <a:pt x="3411" y="6441"/>
                    </a:cubicBezTo>
                    <a:cubicBezTo>
                      <a:pt x="3762" y="6441"/>
                      <a:pt x="4169" y="6223"/>
                      <a:pt x="4412" y="6041"/>
                    </a:cubicBezTo>
                    <a:cubicBezTo>
                      <a:pt x="4788" y="5765"/>
                      <a:pt x="5214" y="5439"/>
                      <a:pt x="5465" y="5013"/>
                    </a:cubicBezTo>
                    <a:cubicBezTo>
                      <a:pt x="5490" y="4963"/>
                      <a:pt x="5515" y="4913"/>
                      <a:pt x="5540" y="4863"/>
                    </a:cubicBezTo>
                    <a:cubicBezTo>
                      <a:pt x="5615" y="4737"/>
                      <a:pt x="5640" y="4612"/>
                      <a:pt x="5615" y="4487"/>
                    </a:cubicBezTo>
                    <a:cubicBezTo>
                      <a:pt x="5565" y="4286"/>
                      <a:pt x="5415" y="4211"/>
                      <a:pt x="5214" y="4186"/>
                    </a:cubicBezTo>
                    <a:cubicBezTo>
                      <a:pt x="5151" y="4176"/>
                      <a:pt x="5087" y="4171"/>
                      <a:pt x="5023" y="4171"/>
                    </a:cubicBezTo>
                    <a:cubicBezTo>
                      <a:pt x="4777" y="4171"/>
                      <a:pt x="4519" y="4243"/>
                      <a:pt x="4262" y="4362"/>
                    </a:cubicBezTo>
                    <a:lnTo>
                      <a:pt x="9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5323225" y="3126925"/>
                <a:ext cx="201775" cy="159425"/>
              </a:xfrm>
              <a:custGeom>
                <a:avLst/>
                <a:gdLst/>
                <a:ahLst/>
                <a:cxnLst/>
                <a:rect l="l" t="t" r="r" b="b"/>
                <a:pathLst>
                  <a:path w="8071" h="6377" extrusionOk="0">
                    <a:moveTo>
                      <a:pt x="753" y="0"/>
                    </a:moveTo>
                    <a:lnTo>
                      <a:pt x="1" y="1203"/>
                    </a:lnTo>
                    <a:lnTo>
                      <a:pt x="5540" y="4737"/>
                    </a:lnTo>
                    <a:cubicBezTo>
                      <a:pt x="5339" y="5163"/>
                      <a:pt x="5139" y="5790"/>
                      <a:pt x="5515" y="6166"/>
                    </a:cubicBezTo>
                    <a:cubicBezTo>
                      <a:pt x="5664" y="6315"/>
                      <a:pt x="5826" y="6376"/>
                      <a:pt x="5990" y="6376"/>
                    </a:cubicBezTo>
                    <a:cubicBezTo>
                      <a:pt x="6487" y="6376"/>
                      <a:pt x="7005" y="5816"/>
                      <a:pt x="7269" y="5439"/>
                    </a:cubicBezTo>
                    <a:cubicBezTo>
                      <a:pt x="7595" y="4963"/>
                      <a:pt x="7921" y="4411"/>
                      <a:pt x="8046" y="3835"/>
                    </a:cubicBezTo>
                    <a:cubicBezTo>
                      <a:pt x="8046" y="3760"/>
                      <a:pt x="8071" y="3684"/>
                      <a:pt x="8071" y="3609"/>
                    </a:cubicBezTo>
                    <a:cubicBezTo>
                      <a:pt x="8071" y="3459"/>
                      <a:pt x="8071" y="3308"/>
                      <a:pt x="7971" y="3183"/>
                    </a:cubicBezTo>
                    <a:cubicBezTo>
                      <a:pt x="7879" y="3019"/>
                      <a:pt x="7735" y="2961"/>
                      <a:pt x="7576" y="2961"/>
                    </a:cubicBezTo>
                    <a:cubicBezTo>
                      <a:pt x="7517" y="2961"/>
                      <a:pt x="7456" y="2969"/>
                      <a:pt x="7394" y="2983"/>
                    </a:cubicBezTo>
                    <a:cubicBezTo>
                      <a:pt x="7043" y="3058"/>
                      <a:pt x="6692" y="3283"/>
                      <a:pt x="6392" y="3559"/>
                    </a:cubicBezTo>
                    <a:lnTo>
                      <a:pt x="7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a:off x="5063200" y="3251600"/>
                <a:ext cx="95900" cy="195625"/>
              </a:xfrm>
              <a:custGeom>
                <a:avLst/>
                <a:gdLst/>
                <a:ahLst/>
                <a:cxnLst/>
                <a:rect l="l" t="t" r="r" b="b"/>
                <a:pathLst>
                  <a:path w="3836" h="7825" extrusionOk="0">
                    <a:moveTo>
                      <a:pt x="1580" y="1"/>
                    </a:moveTo>
                    <a:lnTo>
                      <a:pt x="1329" y="6091"/>
                    </a:lnTo>
                    <a:cubicBezTo>
                      <a:pt x="903" y="6116"/>
                      <a:pt x="301" y="6241"/>
                      <a:pt x="176" y="6718"/>
                    </a:cubicBezTo>
                    <a:cubicBezTo>
                      <a:pt x="1" y="7494"/>
                      <a:pt x="1003" y="7745"/>
                      <a:pt x="1580" y="7795"/>
                    </a:cubicBezTo>
                    <a:cubicBezTo>
                      <a:pt x="1763" y="7813"/>
                      <a:pt x="1955" y="7824"/>
                      <a:pt x="2151" y="7824"/>
                    </a:cubicBezTo>
                    <a:cubicBezTo>
                      <a:pt x="2516" y="7824"/>
                      <a:pt x="2891" y="7784"/>
                      <a:pt x="3234" y="7670"/>
                    </a:cubicBezTo>
                    <a:cubicBezTo>
                      <a:pt x="3284" y="7645"/>
                      <a:pt x="3359" y="7620"/>
                      <a:pt x="3409" y="7595"/>
                    </a:cubicBezTo>
                    <a:cubicBezTo>
                      <a:pt x="3535" y="7520"/>
                      <a:pt x="3660" y="7444"/>
                      <a:pt x="3735" y="7319"/>
                    </a:cubicBezTo>
                    <a:cubicBezTo>
                      <a:pt x="3835" y="7119"/>
                      <a:pt x="3760" y="6918"/>
                      <a:pt x="3610" y="6768"/>
                    </a:cubicBezTo>
                    <a:cubicBezTo>
                      <a:pt x="3384" y="6517"/>
                      <a:pt x="3033" y="6342"/>
                      <a:pt x="2657" y="6216"/>
                    </a:cubicBezTo>
                    <a:lnTo>
                      <a:pt x="2908" y="51"/>
                    </a:lnTo>
                    <a:lnTo>
                      <a:pt x="1580" y="1"/>
                    </a:lnTo>
                    <a:close/>
                  </a:path>
                </a:pathLst>
              </a:custGeom>
              <a:solidFill>
                <a:srgbClr val="575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a:off x="4941650" y="3222150"/>
                <a:ext cx="110925" cy="173025"/>
              </a:xfrm>
              <a:custGeom>
                <a:avLst/>
                <a:gdLst/>
                <a:ahLst/>
                <a:cxnLst/>
                <a:rect l="l" t="t" r="r" b="b"/>
                <a:pathLst>
                  <a:path w="4437" h="6921" extrusionOk="0">
                    <a:moveTo>
                      <a:pt x="3334" y="1"/>
                    </a:moveTo>
                    <a:lnTo>
                      <a:pt x="1529" y="5088"/>
                    </a:lnTo>
                    <a:cubicBezTo>
                      <a:pt x="1388" y="5060"/>
                      <a:pt x="1223" y="5036"/>
                      <a:pt x="1059" y="5036"/>
                    </a:cubicBezTo>
                    <a:cubicBezTo>
                      <a:pt x="786" y="5036"/>
                      <a:pt x="517" y="5104"/>
                      <a:pt x="376" y="5339"/>
                    </a:cubicBezTo>
                    <a:cubicBezTo>
                      <a:pt x="0" y="5941"/>
                      <a:pt x="802" y="6417"/>
                      <a:pt x="1254" y="6592"/>
                    </a:cubicBezTo>
                    <a:cubicBezTo>
                      <a:pt x="1676" y="6756"/>
                      <a:pt x="2141" y="6920"/>
                      <a:pt x="2610" y="6920"/>
                    </a:cubicBezTo>
                    <a:cubicBezTo>
                      <a:pt x="2642" y="6920"/>
                      <a:pt x="2675" y="6920"/>
                      <a:pt x="2707" y="6918"/>
                    </a:cubicBezTo>
                    <a:lnTo>
                      <a:pt x="2883" y="6918"/>
                    </a:lnTo>
                    <a:cubicBezTo>
                      <a:pt x="3008" y="6893"/>
                      <a:pt x="3133" y="6843"/>
                      <a:pt x="3209" y="6768"/>
                    </a:cubicBezTo>
                    <a:cubicBezTo>
                      <a:pt x="3359" y="6617"/>
                      <a:pt x="3334" y="6442"/>
                      <a:pt x="3259" y="6266"/>
                    </a:cubicBezTo>
                    <a:cubicBezTo>
                      <a:pt x="3133" y="5991"/>
                      <a:pt x="2883" y="5740"/>
                      <a:pt x="2607" y="5565"/>
                    </a:cubicBezTo>
                    <a:lnTo>
                      <a:pt x="4437" y="402"/>
                    </a:lnTo>
                    <a:lnTo>
                      <a:pt x="3334" y="1"/>
                    </a:lnTo>
                    <a:close/>
                  </a:path>
                </a:pathLst>
              </a:custGeom>
              <a:solidFill>
                <a:srgbClr val="575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a:off x="4660325" y="3076175"/>
                <a:ext cx="217450" cy="129150"/>
              </a:xfrm>
              <a:custGeom>
                <a:avLst/>
                <a:gdLst/>
                <a:ahLst/>
                <a:cxnLst/>
                <a:rect l="l" t="t" r="r" b="b"/>
                <a:pathLst>
                  <a:path w="8698" h="5166" extrusionOk="0">
                    <a:moveTo>
                      <a:pt x="8196" y="0"/>
                    </a:moveTo>
                    <a:lnTo>
                      <a:pt x="1980" y="2256"/>
                    </a:lnTo>
                    <a:cubicBezTo>
                      <a:pt x="1769" y="1856"/>
                      <a:pt x="1425" y="1347"/>
                      <a:pt x="949" y="1347"/>
                    </a:cubicBezTo>
                    <a:cubicBezTo>
                      <a:pt x="917" y="1347"/>
                      <a:pt x="885" y="1349"/>
                      <a:pt x="852" y="1354"/>
                    </a:cubicBezTo>
                    <a:cubicBezTo>
                      <a:pt x="0" y="1479"/>
                      <a:pt x="151" y="2607"/>
                      <a:pt x="351" y="3183"/>
                    </a:cubicBezTo>
                    <a:cubicBezTo>
                      <a:pt x="527" y="3734"/>
                      <a:pt x="777" y="4361"/>
                      <a:pt x="1153" y="4812"/>
                    </a:cubicBezTo>
                    <a:cubicBezTo>
                      <a:pt x="1203" y="4862"/>
                      <a:pt x="1253" y="4912"/>
                      <a:pt x="1304" y="4963"/>
                    </a:cubicBezTo>
                    <a:cubicBezTo>
                      <a:pt x="1429" y="5063"/>
                      <a:pt x="1554" y="5138"/>
                      <a:pt x="1705" y="5163"/>
                    </a:cubicBezTo>
                    <a:cubicBezTo>
                      <a:pt x="1723" y="5165"/>
                      <a:pt x="1741" y="5166"/>
                      <a:pt x="1758" y="5166"/>
                    </a:cubicBezTo>
                    <a:cubicBezTo>
                      <a:pt x="1980" y="5166"/>
                      <a:pt x="2138" y="5021"/>
                      <a:pt x="2231" y="4812"/>
                    </a:cubicBezTo>
                    <a:cubicBezTo>
                      <a:pt x="2381" y="4461"/>
                      <a:pt x="2431" y="4060"/>
                      <a:pt x="2381" y="3659"/>
                    </a:cubicBezTo>
                    <a:lnTo>
                      <a:pt x="8697" y="1354"/>
                    </a:lnTo>
                    <a:lnTo>
                      <a:pt x="81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a:off x="4776850" y="3135700"/>
                <a:ext cx="168575" cy="140525"/>
              </a:xfrm>
              <a:custGeom>
                <a:avLst/>
                <a:gdLst/>
                <a:ahLst/>
                <a:cxnLst/>
                <a:rect l="l" t="t" r="r" b="b"/>
                <a:pathLst>
                  <a:path w="6743" h="5621" extrusionOk="0">
                    <a:moveTo>
                      <a:pt x="6016" y="0"/>
                    </a:moveTo>
                    <a:lnTo>
                      <a:pt x="1730" y="3283"/>
                    </a:lnTo>
                    <a:cubicBezTo>
                      <a:pt x="1511" y="3064"/>
                      <a:pt x="1198" y="2798"/>
                      <a:pt x="877" y="2798"/>
                    </a:cubicBezTo>
                    <a:cubicBezTo>
                      <a:pt x="794" y="2798"/>
                      <a:pt x="710" y="2816"/>
                      <a:pt x="628" y="2857"/>
                    </a:cubicBezTo>
                    <a:cubicBezTo>
                      <a:pt x="1" y="3158"/>
                      <a:pt x="402" y="3985"/>
                      <a:pt x="703" y="4411"/>
                    </a:cubicBezTo>
                    <a:cubicBezTo>
                      <a:pt x="953" y="4787"/>
                      <a:pt x="1304" y="5213"/>
                      <a:pt x="1730" y="5464"/>
                    </a:cubicBezTo>
                    <a:cubicBezTo>
                      <a:pt x="1780" y="5489"/>
                      <a:pt x="1831" y="5514"/>
                      <a:pt x="1881" y="5539"/>
                    </a:cubicBezTo>
                    <a:cubicBezTo>
                      <a:pt x="1963" y="5580"/>
                      <a:pt x="2061" y="5621"/>
                      <a:pt x="2163" y="5621"/>
                    </a:cubicBezTo>
                    <a:cubicBezTo>
                      <a:pt x="2186" y="5621"/>
                      <a:pt x="2209" y="5619"/>
                      <a:pt x="2232" y="5614"/>
                    </a:cubicBezTo>
                    <a:cubicBezTo>
                      <a:pt x="2432" y="5564"/>
                      <a:pt x="2532" y="5414"/>
                      <a:pt x="2557" y="5213"/>
                    </a:cubicBezTo>
                    <a:cubicBezTo>
                      <a:pt x="2582" y="4912"/>
                      <a:pt x="2507" y="4587"/>
                      <a:pt x="2382" y="4261"/>
                    </a:cubicBezTo>
                    <a:lnTo>
                      <a:pt x="6743" y="927"/>
                    </a:lnTo>
                    <a:lnTo>
                      <a:pt x="6016" y="0"/>
                    </a:lnTo>
                    <a:close/>
                  </a:path>
                </a:pathLst>
              </a:custGeom>
              <a:solidFill>
                <a:srgbClr val="575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a:off x="4810075" y="3192075"/>
                <a:ext cx="169200" cy="202425"/>
              </a:xfrm>
              <a:custGeom>
                <a:avLst/>
                <a:gdLst/>
                <a:ahLst/>
                <a:cxnLst/>
                <a:rect l="l" t="t" r="r" b="b"/>
                <a:pathLst>
                  <a:path w="6768" h="8097" extrusionOk="0">
                    <a:moveTo>
                      <a:pt x="5539" y="1"/>
                    </a:moveTo>
                    <a:lnTo>
                      <a:pt x="2030" y="5565"/>
                    </a:lnTo>
                    <a:cubicBezTo>
                      <a:pt x="1784" y="5434"/>
                      <a:pt x="1471" y="5321"/>
                      <a:pt x="1177" y="5321"/>
                    </a:cubicBezTo>
                    <a:cubicBezTo>
                      <a:pt x="963" y="5321"/>
                      <a:pt x="760" y="5381"/>
                      <a:pt x="602" y="5540"/>
                    </a:cubicBezTo>
                    <a:cubicBezTo>
                      <a:pt x="0" y="6141"/>
                      <a:pt x="802" y="6943"/>
                      <a:pt x="1304" y="7269"/>
                    </a:cubicBezTo>
                    <a:cubicBezTo>
                      <a:pt x="1780" y="7595"/>
                      <a:pt x="2356" y="7946"/>
                      <a:pt x="2933" y="8046"/>
                    </a:cubicBezTo>
                    <a:cubicBezTo>
                      <a:pt x="3008" y="8071"/>
                      <a:pt x="3083" y="8071"/>
                      <a:pt x="3133" y="8096"/>
                    </a:cubicBezTo>
                    <a:cubicBezTo>
                      <a:pt x="3284" y="8096"/>
                      <a:pt x="3459" y="8071"/>
                      <a:pt x="3584" y="7996"/>
                    </a:cubicBezTo>
                    <a:cubicBezTo>
                      <a:pt x="3785" y="7870"/>
                      <a:pt x="3835" y="7645"/>
                      <a:pt x="3785" y="7419"/>
                    </a:cubicBezTo>
                    <a:cubicBezTo>
                      <a:pt x="3685" y="7043"/>
                      <a:pt x="3459" y="6718"/>
                      <a:pt x="3183" y="6417"/>
                    </a:cubicBezTo>
                    <a:lnTo>
                      <a:pt x="6767" y="778"/>
                    </a:lnTo>
                    <a:lnTo>
                      <a:pt x="55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a:off x="4658450" y="2936550"/>
                <a:ext cx="196125" cy="90475"/>
              </a:xfrm>
              <a:custGeom>
                <a:avLst/>
                <a:gdLst/>
                <a:ahLst/>
                <a:cxnLst/>
                <a:rect l="l" t="t" r="r" b="b"/>
                <a:pathLst>
                  <a:path w="7845" h="3619" extrusionOk="0">
                    <a:moveTo>
                      <a:pt x="929" y="1"/>
                    </a:moveTo>
                    <a:cubicBezTo>
                      <a:pt x="288" y="1"/>
                      <a:pt x="73" y="892"/>
                      <a:pt x="50" y="1400"/>
                    </a:cubicBezTo>
                    <a:cubicBezTo>
                      <a:pt x="0" y="1951"/>
                      <a:pt x="0" y="2553"/>
                      <a:pt x="176" y="3079"/>
                    </a:cubicBezTo>
                    <a:cubicBezTo>
                      <a:pt x="201" y="3129"/>
                      <a:pt x="226" y="3204"/>
                      <a:pt x="251" y="3254"/>
                    </a:cubicBezTo>
                    <a:cubicBezTo>
                      <a:pt x="301" y="3380"/>
                      <a:pt x="401" y="3505"/>
                      <a:pt x="526" y="3555"/>
                    </a:cubicBezTo>
                    <a:cubicBezTo>
                      <a:pt x="597" y="3599"/>
                      <a:pt x="664" y="3618"/>
                      <a:pt x="729" y="3618"/>
                    </a:cubicBezTo>
                    <a:cubicBezTo>
                      <a:pt x="850" y="3618"/>
                      <a:pt x="964" y="3552"/>
                      <a:pt x="1078" y="3455"/>
                    </a:cubicBezTo>
                    <a:cubicBezTo>
                      <a:pt x="1328" y="3204"/>
                      <a:pt x="1504" y="2878"/>
                      <a:pt x="1604" y="2502"/>
                    </a:cubicBezTo>
                    <a:lnTo>
                      <a:pt x="7795" y="2753"/>
                    </a:lnTo>
                    <a:lnTo>
                      <a:pt x="7845" y="1425"/>
                    </a:lnTo>
                    <a:lnTo>
                      <a:pt x="1754" y="1174"/>
                    </a:lnTo>
                    <a:cubicBezTo>
                      <a:pt x="1729" y="748"/>
                      <a:pt x="1579" y="146"/>
                      <a:pt x="1103" y="21"/>
                    </a:cubicBezTo>
                    <a:cubicBezTo>
                      <a:pt x="1042" y="7"/>
                      <a:pt x="984" y="1"/>
                      <a:pt x="929" y="1"/>
                    </a:cubicBezTo>
                    <a:close/>
                  </a:path>
                </a:pathLst>
              </a:custGeom>
              <a:solidFill>
                <a:srgbClr val="575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a:off x="4709825" y="2818100"/>
                <a:ext cx="173575" cy="103950"/>
              </a:xfrm>
              <a:custGeom>
                <a:avLst/>
                <a:gdLst/>
                <a:ahLst/>
                <a:cxnLst/>
                <a:rect l="l" t="t" r="r" b="b"/>
                <a:pathLst>
                  <a:path w="6943" h="4158" extrusionOk="0">
                    <a:moveTo>
                      <a:pt x="1316" y="0"/>
                    </a:moveTo>
                    <a:cubicBezTo>
                      <a:pt x="865" y="0"/>
                      <a:pt x="515" y="605"/>
                      <a:pt x="351" y="975"/>
                    </a:cubicBezTo>
                    <a:cubicBezTo>
                      <a:pt x="176" y="1426"/>
                      <a:pt x="0" y="1927"/>
                      <a:pt x="25" y="2428"/>
                    </a:cubicBezTo>
                    <a:cubicBezTo>
                      <a:pt x="25" y="2478"/>
                      <a:pt x="25" y="2529"/>
                      <a:pt x="50" y="2604"/>
                    </a:cubicBezTo>
                    <a:cubicBezTo>
                      <a:pt x="50" y="2729"/>
                      <a:pt x="100" y="2829"/>
                      <a:pt x="201" y="2930"/>
                    </a:cubicBezTo>
                    <a:cubicBezTo>
                      <a:pt x="267" y="3009"/>
                      <a:pt x="354" y="3040"/>
                      <a:pt x="447" y="3040"/>
                    </a:cubicBezTo>
                    <a:cubicBezTo>
                      <a:pt x="531" y="3040"/>
                      <a:pt x="619" y="3015"/>
                      <a:pt x="702" y="2980"/>
                    </a:cubicBezTo>
                    <a:cubicBezTo>
                      <a:pt x="978" y="2854"/>
                      <a:pt x="1203" y="2604"/>
                      <a:pt x="1404" y="2328"/>
                    </a:cubicBezTo>
                    <a:lnTo>
                      <a:pt x="6567" y="4158"/>
                    </a:lnTo>
                    <a:lnTo>
                      <a:pt x="6943" y="3055"/>
                    </a:lnTo>
                    <a:lnTo>
                      <a:pt x="1880" y="1225"/>
                    </a:lnTo>
                    <a:cubicBezTo>
                      <a:pt x="1955" y="849"/>
                      <a:pt x="2005" y="323"/>
                      <a:pt x="1629" y="97"/>
                    </a:cubicBezTo>
                    <a:cubicBezTo>
                      <a:pt x="1521" y="30"/>
                      <a:pt x="1416" y="0"/>
                      <a:pt x="13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4888400" y="2513700"/>
                <a:ext cx="143500" cy="234800"/>
              </a:xfrm>
              <a:custGeom>
                <a:avLst/>
                <a:gdLst/>
                <a:ahLst/>
                <a:cxnLst/>
                <a:rect l="l" t="t" r="r" b="b"/>
                <a:pathLst>
                  <a:path w="5740" h="9392" extrusionOk="0">
                    <a:moveTo>
                      <a:pt x="3189" y="1"/>
                    </a:moveTo>
                    <a:cubicBezTo>
                      <a:pt x="2837" y="1"/>
                      <a:pt x="2467" y="85"/>
                      <a:pt x="2206" y="168"/>
                    </a:cubicBezTo>
                    <a:cubicBezTo>
                      <a:pt x="1579" y="369"/>
                      <a:pt x="902" y="619"/>
                      <a:pt x="401" y="1070"/>
                    </a:cubicBezTo>
                    <a:cubicBezTo>
                      <a:pt x="351" y="1121"/>
                      <a:pt x="301" y="1171"/>
                      <a:pt x="251" y="1221"/>
                    </a:cubicBezTo>
                    <a:cubicBezTo>
                      <a:pt x="125" y="1346"/>
                      <a:pt x="25" y="1496"/>
                      <a:pt x="25" y="1672"/>
                    </a:cubicBezTo>
                    <a:cubicBezTo>
                      <a:pt x="0" y="1948"/>
                      <a:pt x="176" y="2123"/>
                      <a:pt x="401" y="2248"/>
                    </a:cubicBezTo>
                    <a:cubicBezTo>
                      <a:pt x="668" y="2373"/>
                      <a:pt x="972" y="2422"/>
                      <a:pt x="1287" y="2422"/>
                    </a:cubicBezTo>
                    <a:cubicBezTo>
                      <a:pt x="1417" y="2422"/>
                      <a:pt x="1548" y="2413"/>
                      <a:pt x="1679" y="2399"/>
                    </a:cubicBezTo>
                    <a:lnTo>
                      <a:pt x="4236" y="9391"/>
                    </a:lnTo>
                    <a:lnTo>
                      <a:pt x="5740" y="8840"/>
                    </a:lnTo>
                    <a:lnTo>
                      <a:pt x="3233" y="1973"/>
                    </a:lnTo>
                    <a:cubicBezTo>
                      <a:pt x="3709" y="1722"/>
                      <a:pt x="4311" y="1296"/>
                      <a:pt x="4211" y="720"/>
                    </a:cubicBezTo>
                    <a:cubicBezTo>
                      <a:pt x="4138" y="164"/>
                      <a:pt x="3681" y="1"/>
                      <a:pt x="3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a:off x="4829500" y="2653700"/>
                <a:ext cx="141000" cy="161200"/>
              </a:xfrm>
              <a:custGeom>
                <a:avLst/>
                <a:gdLst/>
                <a:ahLst/>
                <a:cxnLst/>
                <a:rect l="l" t="t" r="r" b="b"/>
                <a:pathLst>
                  <a:path w="5640" h="6448" extrusionOk="0">
                    <a:moveTo>
                      <a:pt x="2238" y="0"/>
                    </a:moveTo>
                    <a:cubicBezTo>
                      <a:pt x="1885" y="0"/>
                      <a:pt x="1473" y="215"/>
                      <a:pt x="1228" y="383"/>
                    </a:cubicBezTo>
                    <a:cubicBezTo>
                      <a:pt x="852" y="658"/>
                      <a:pt x="426" y="1009"/>
                      <a:pt x="176" y="1410"/>
                    </a:cubicBezTo>
                    <a:cubicBezTo>
                      <a:pt x="126" y="1460"/>
                      <a:pt x="100" y="1511"/>
                      <a:pt x="75" y="1586"/>
                    </a:cubicBezTo>
                    <a:cubicBezTo>
                      <a:pt x="25" y="1686"/>
                      <a:pt x="0" y="1811"/>
                      <a:pt x="25" y="1937"/>
                    </a:cubicBezTo>
                    <a:cubicBezTo>
                      <a:pt x="75" y="2137"/>
                      <a:pt x="226" y="2212"/>
                      <a:pt x="426" y="2237"/>
                    </a:cubicBezTo>
                    <a:cubicBezTo>
                      <a:pt x="491" y="2248"/>
                      <a:pt x="556" y="2253"/>
                      <a:pt x="622" y="2253"/>
                    </a:cubicBezTo>
                    <a:cubicBezTo>
                      <a:pt x="865" y="2253"/>
                      <a:pt x="1117" y="2186"/>
                      <a:pt x="1354" y="2087"/>
                    </a:cubicBezTo>
                    <a:lnTo>
                      <a:pt x="4687" y="6448"/>
                    </a:lnTo>
                    <a:lnTo>
                      <a:pt x="5639" y="5721"/>
                    </a:lnTo>
                    <a:lnTo>
                      <a:pt x="2356" y="1435"/>
                    </a:lnTo>
                    <a:cubicBezTo>
                      <a:pt x="2632" y="1160"/>
                      <a:pt x="2958" y="734"/>
                      <a:pt x="2782" y="333"/>
                    </a:cubicBezTo>
                    <a:cubicBezTo>
                      <a:pt x="2665" y="88"/>
                      <a:pt x="2463" y="0"/>
                      <a:pt x="2238" y="0"/>
                    </a:cubicBezTo>
                    <a:close/>
                  </a:path>
                </a:pathLst>
              </a:custGeom>
              <a:solidFill>
                <a:srgbClr val="575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a:off x="4711075" y="2689225"/>
                <a:ext cx="202400" cy="158900"/>
              </a:xfrm>
              <a:custGeom>
                <a:avLst/>
                <a:gdLst/>
                <a:ahLst/>
                <a:cxnLst/>
                <a:rect l="l" t="t" r="r" b="b"/>
                <a:pathLst>
                  <a:path w="8096" h="6356" extrusionOk="0">
                    <a:moveTo>
                      <a:pt x="2086" y="0"/>
                    </a:moveTo>
                    <a:cubicBezTo>
                      <a:pt x="1589" y="0"/>
                      <a:pt x="1089" y="542"/>
                      <a:pt x="827" y="917"/>
                    </a:cubicBezTo>
                    <a:cubicBezTo>
                      <a:pt x="502" y="1393"/>
                      <a:pt x="176" y="1969"/>
                      <a:pt x="50" y="2546"/>
                    </a:cubicBezTo>
                    <a:cubicBezTo>
                      <a:pt x="50" y="2621"/>
                      <a:pt x="25" y="2671"/>
                      <a:pt x="25" y="2746"/>
                    </a:cubicBezTo>
                    <a:cubicBezTo>
                      <a:pt x="0" y="2897"/>
                      <a:pt x="25" y="3072"/>
                      <a:pt x="101" y="3197"/>
                    </a:cubicBezTo>
                    <a:cubicBezTo>
                      <a:pt x="209" y="3342"/>
                      <a:pt x="343" y="3395"/>
                      <a:pt x="494" y="3395"/>
                    </a:cubicBezTo>
                    <a:cubicBezTo>
                      <a:pt x="552" y="3395"/>
                      <a:pt x="614" y="3387"/>
                      <a:pt x="677" y="3373"/>
                    </a:cubicBezTo>
                    <a:cubicBezTo>
                      <a:pt x="1053" y="3298"/>
                      <a:pt x="1404" y="3072"/>
                      <a:pt x="1705" y="2796"/>
                    </a:cubicBezTo>
                    <a:lnTo>
                      <a:pt x="7319" y="6355"/>
                    </a:lnTo>
                    <a:lnTo>
                      <a:pt x="8096" y="5152"/>
                    </a:lnTo>
                    <a:lnTo>
                      <a:pt x="2557" y="1643"/>
                    </a:lnTo>
                    <a:cubicBezTo>
                      <a:pt x="2757" y="1217"/>
                      <a:pt x="2958" y="566"/>
                      <a:pt x="2582" y="215"/>
                    </a:cubicBezTo>
                    <a:cubicBezTo>
                      <a:pt x="2423" y="63"/>
                      <a:pt x="2255" y="0"/>
                      <a:pt x="20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9"/>
              <p:cNvSpPr/>
              <p:nvPr/>
            </p:nvSpPr>
            <p:spPr>
              <a:xfrm>
                <a:off x="4870850" y="2967775"/>
                <a:ext cx="144125" cy="190600"/>
              </a:xfrm>
              <a:custGeom>
                <a:avLst/>
                <a:gdLst/>
                <a:ahLst/>
                <a:cxnLst/>
                <a:rect l="l" t="t" r="r" b="b"/>
                <a:pathLst>
                  <a:path w="5765" h="7624" extrusionOk="0">
                    <a:moveTo>
                      <a:pt x="1411" y="0"/>
                    </a:moveTo>
                    <a:cubicBezTo>
                      <a:pt x="1282" y="0"/>
                      <a:pt x="1153" y="16"/>
                      <a:pt x="1028" y="50"/>
                    </a:cubicBezTo>
                    <a:cubicBezTo>
                      <a:pt x="0" y="351"/>
                      <a:pt x="251" y="1705"/>
                      <a:pt x="376" y="2507"/>
                    </a:cubicBezTo>
                    <a:cubicBezTo>
                      <a:pt x="502" y="3509"/>
                      <a:pt x="853" y="4512"/>
                      <a:pt x="1379" y="5389"/>
                    </a:cubicBezTo>
                    <a:cubicBezTo>
                      <a:pt x="1680" y="5890"/>
                      <a:pt x="2030" y="6341"/>
                      <a:pt x="2431" y="6767"/>
                    </a:cubicBezTo>
                    <a:cubicBezTo>
                      <a:pt x="2682" y="7018"/>
                      <a:pt x="2958" y="7268"/>
                      <a:pt x="3284" y="7444"/>
                    </a:cubicBezTo>
                    <a:cubicBezTo>
                      <a:pt x="3522" y="7554"/>
                      <a:pt x="3787" y="7624"/>
                      <a:pt x="4050" y="7624"/>
                    </a:cubicBezTo>
                    <a:cubicBezTo>
                      <a:pt x="4146" y="7624"/>
                      <a:pt x="4242" y="7614"/>
                      <a:pt x="4336" y="7594"/>
                    </a:cubicBezTo>
                    <a:cubicBezTo>
                      <a:pt x="4712" y="7494"/>
                      <a:pt x="5038" y="7218"/>
                      <a:pt x="5238" y="6893"/>
                    </a:cubicBezTo>
                    <a:cubicBezTo>
                      <a:pt x="5439" y="6567"/>
                      <a:pt x="5564" y="6166"/>
                      <a:pt x="5614" y="5790"/>
                    </a:cubicBezTo>
                    <a:cubicBezTo>
                      <a:pt x="5765" y="4662"/>
                      <a:pt x="5539" y="3459"/>
                      <a:pt x="4963" y="2481"/>
                    </a:cubicBezTo>
                    <a:cubicBezTo>
                      <a:pt x="4361" y="1479"/>
                      <a:pt x="3459" y="677"/>
                      <a:pt x="2406" y="251"/>
                    </a:cubicBezTo>
                    <a:cubicBezTo>
                      <a:pt x="2098" y="106"/>
                      <a:pt x="1751" y="0"/>
                      <a:pt x="14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a:off x="4930375" y="2805450"/>
                <a:ext cx="98400" cy="150025"/>
              </a:xfrm>
              <a:custGeom>
                <a:avLst/>
                <a:gdLst/>
                <a:ahLst/>
                <a:cxnLst/>
                <a:rect l="l" t="t" r="r" b="b"/>
                <a:pathLst>
                  <a:path w="3936" h="6001" extrusionOk="0">
                    <a:moveTo>
                      <a:pt x="1630" y="1"/>
                    </a:moveTo>
                    <a:cubicBezTo>
                      <a:pt x="1299" y="1"/>
                      <a:pt x="1001" y="107"/>
                      <a:pt x="827" y="378"/>
                    </a:cubicBezTo>
                    <a:cubicBezTo>
                      <a:pt x="326" y="1155"/>
                      <a:pt x="25" y="1982"/>
                      <a:pt x="0" y="2909"/>
                    </a:cubicBezTo>
                    <a:cubicBezTo>
                      <a:pt x="0" y="3436"/>
                      <a:pt x="76" y="3987"/>
                      <a:pt x="251" y="4513"/>
                    </a:cubicBezTo>
                    <a:cubicBezTo>
                      <a:pt x="401" y="4939"/>
                      <a:pt x="602" y="5340"/>
                      <a:pt x="953" y="5641"/>
                    </a:cubicBezTo>
                    <a:cubicBezTo>
                      <a:pt x="1210" y="5861"/>
                      <a:pt x="1560" y="6001"/>
                      <a:pt x="1897" y="6001"/>
                    </a:cubicBezTo>
                    <a:cubicBezTo>
                      <a:pt x="2020" y="6001"/>
                      <a:pt x="2142" y="5982"/>
                      <a:pt x="2256" y="5942"/>
                    </a:cubicBezTo>
                    <a:cubicBezTo>
                      <a:pt x="2532" y="5867"/>
                      <a:pt x="2732" y="5666"/>
                      <a:pt x="2908" y="5441"/>
                    </a:cubicBezTo>
                    <a:cubicBezTo>
                      <a:pt x="3334" y="4889"/>
                      <a:pt x="3584" y="4263"/>
                      <a:pt x="3735" y="3586"/>
                    </a:cubicBezTo>
                    <a:cubicBezTo>
                      <a:pt x="3860" y="3085"/>
                      <a:pt x="3935" y="2558"/>
                      <a:pt x="3835" y="2007"/>
                    </a:cubicBezTo>
                    <a:cubicBezTo>
                      <a:pt x="3760" y="1481"/>
                      <a:pt x="3534" y="954"/>
                      <a:pt x="3108" y="578"/>
                    </a:cubicBezTo>
                    <a:cubicBezTo>
                      <a:pt x="2769" y="271"/>
                      <a:pt x="2157" y="1"/>
                      <a:pt x="16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5080125" y="3013200"/>
                <a:ext cx="158550" cy="122850"/>
              </a:xfrm>
              <a:custGeom>
                <a:avLst/>
                <a:gdLst/>
                <a:ahLst/>
                <a:cxnLst/>
                <a:rect l="l" t="t" r="r" b="b"/>
                <a:pathLst>
                  <a:path w="6342" h="4914" extrusionOk="0">
                    <a:moveTo>
                      <a:pt x="1421" y="0"/>
                    </a:moveTo>
                    <a:cubicBezTo>
                      <a:pt x="783" y="0"/>
                      <a:pt x="201" y="194"/>
                      <a:pt x="76" y="890"/>
                    </a:cubicBezTo>
                    <a:cubicBezTo>
                      <a:pt x="0" y="1216"/>
                      <a:pt x="76" y="1567"/>
                      <a:pt x="201" y="1893"/>
                    </a:cubicBezTo>
                    <a:cubicBezTo>
                      <a:pt x="552" y="2820"/>
                      <a:pt x="1203" y="3647"/>
                      <a:pt x="2030" y="4173"/>
                    </a:cubicBezTo>
                    <a:cubicBezTo>
                      <a:pt x="2762" y="4661"/>
                      <a:pt x="3630" y="4913"/>
                      <a:pt x="4497" y="4913"/>
                    </a:cubicBezTo>
                    <a:cubicBezTo>
                      <a:pt x="4611" y="4913"/>
                      <a:pt x="4724" y="4909"/>
                      <a:pt x="4837" y="4900"/>
                    </a:cubicBezTo>
                    <a:cubicBezTo>
                      <a:pt x="5314" y="4875"/>
                      <a:pt x="5790" y="4750"/>
                      <a:pt x="6091" y="4399"/>
                    </a:cubicBezTo>
                    <a:cubicBezTo>
                      <a:pt x="6266" y="4173"/>
                      <a:pt x="6341" y="3873"/>
                      <a:pt x="6316" y="3597"/>
                    </a:cubicBezTo>
                    <a:cubicBezTo>
                      <a:pt x="6316" y="3296"/>
                      <a:pt x="6241" y="3020"/>
                      <a:pt x="6116" y="2770"/>
                    </a:cubicBezTo>
                    <a:cubicBezTo>
                      <a:pt x="5690" y="1792"/>
                      <a:pt x="4837" y="1015"/>
                      <a:pt x="3885" y="564"/>
                    </a:cubicBezTo>
                    <a:cubicBezTo>
                      <a:pt x="3534" y="414"/>
                      <a:pt x="3208" y="314"/>
                      <a:pt x="2858" y="213"/>
                    </a:cubicBezTo>
                    <a:cubicBezTo>
                      <a:pt x="2479" y="124"/>
                      <a:pt x="1932" y="0"/>
                      <a:pt x="1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a:off x="5187275" y="2789000"/>
                <a:ext cx="157275" cy="216675"/>
              </a:xfrm>
              <a:custGeom>
                <a:avLst/>
                <a:gdLst/>
                <a:ahLst/>
                <a:cxnLst/>
                <a:rect l="l" t="t" r="r" b="b"/>
                <a:pathLst>
                  <a:path w="6291" h="8667" extrusionOk="0">
                    <a:moveTo>
                      <a:pt x="1827" y="0"/>
                    </a:moveTo>
                    <a:cubicBezTo>
                      <a:pt x="1508" y="0"/>
                      <a:pt x="1193" y="118"/>
                      <a:pt x="902" y="409"/>
                    </a:cubicBezTo>
                    <a:cubicBezTo>
                      <a:pt x="602" y="735"/>
                      <a:pt x="426" y="1161"/>
                      <a:pt x="326" y="1587"/>
                    </a:cubicBezTo>
                    <a:cubicBezTo>
                      <a:pt x="0" y="2840"/>
                      <a:pt x="100" y="4194"/>
                      <a:pt x="602" y="5397"/>
                    </a:cubicBezTo>
                    <a:cubicBezTo>
                      <a:pt x="1103" y="6575"/>
                      <a:pt x="2005" y="7602"/>
                      <a:pt x="3108" y="8254"/>
                    </a:cubicBezTo>
                    <a:cubicBezTo>
                      <a:pt x="3506" y="8482"/>
                      <a:pt x="3963" y="8666"/>
                      <a:pt x="4400" y="8666"/>
                    </a:cubicBezTo>
                    <a:cubicBezTo>
                      <a:pt x="4540" y="8666"/>
                      <a:pt x="4678" y="8647"/>
                      <a:pt x="4812" y="8605"/>
                    </a:cubicBezTo>
                    <a:cubicBezTo>
                      <a:pt x="5188" y="8480"/>
                      <a:pt x="5464" y="8229"/>
                      <a:pt x="5664" y="7903"/>
                    </a:cubicBezTo>
                    <a:cubicBezTo>
                      <a:pt x="5865" y="7602"/>
                      <a:pt x="5990" y="7226"/>
                      <a:pt x="6040" y="6851"/>
                    </a:cubicBezTo>
                    <a:cubicBezTo>
                      <a:pt x="6291" y="5497"/>
                      <a:pt x="5965" y="4043"/>
                      <a:pt x="5238" y="2866"/>
                    </a:cubicBezTo>
                    <a:cubicBezTo>
                      <a:pt x="5013" y="2465"/>
                      <a:pt x="4712" y="2089"/>
                      <a:pt x="4411" y="1738"/>
                    </a:cubicBezTo>
                    <a:cubicBezTo>
                      <a:pt x="3826" y="1096"/>
                      <a:pt x="2801" y="0"/>
                      <a:pt x="1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a:off x="5055675" y="2872350"/>
                <a:ext cx="90875" cy="66500"/>
              </a:xfrm>
              <a:custGeom>
                <a:avLst/>
                <a:gdLst/>
                <a:ahLst/>
                <a:cxnLst/>
                <a:rect l="l" t="t" r="r" b="b"/>
                <a:pathLst>
                  <a:path w="3635" h="2660" extrusionOk="0">
                    <a:moveTo>
                      <a:pt x="2299" y="0"/>
                    </a:moveTo>
                    <a:cubicBezTo>
                      <a:pt x="2023" y="0"/>
                      <a:pt x="1742" y="64"/>
                      <a:pt x="1505" y="183"/>
                    </a:cubicBezTo>
                    <a:cubicBezTo>
                      <a:pt x="1154" y="359"/>
                      <a:pt x="878" y="609"/>
                      <a:pt x="602" y="860"/>
                    </a:cubicBezTo>
                    <a:cubicBezTo>
                      <a:pt x="427" y="1010"/>
                      <a:pt x="277" y="1186"/>
                      <a:pt x="176" y="1361"/>
                    </a:cubicBezTo>
                    <a:cubicBezTo>
                      <a:pt x="51" y="1562"/>
                      <a:pt x="1" y="1812"/>
                      <a:pt x="76" y="2013"/>
                    </a:cubicBezTo>
                    <a:cubicBezTo>
                      <a:pt x="151" y="2188"/>
                      <a:pt x="302" y="2339"/>
                      <a:pt x="452" y="2414"/>
                    </a:cubicBezTo>
                    <a:cubicBezTo>
                      <a:pt x="627" y="2514"/>
                      <a:pt x="803" y="2564"/>
                      <a:pt x="978" y="2589"/>
                    </a:cubicBezTo>
                    <a:cubicBezTo>
                      <a:pt x="1211" y="2633"/>
                      <a:pt x="1453" y="2660"/>
                      <a:pt x="1693" y="2660"/>
                    </a:cubicBezTo>
                    <a:cubicBezTo>
                      <a:pt x="1866" y="2660"/>
                      <a:pt x="2038" y="2646"/>
                      <a:pt x="2206" y="2614"/>
                    </a:cubicBezTo>
                    <a:cubicBezTo>
                      <a:pt x="2632" y="2514"/>
                      <a:pt x="3008" y="2313"/>
                      <a:pt x="3259" y="1988"/>
                    </a:cubicBezTo>
                    <a:cubicBezTo>
                      <a:pt x="3535" y="1662"/>
                      <a:pt x="3635" y="1211"/>
                      <a:pt x="3535" y="810"/>
                    </a:cubicBezTo>
                    <a:cubicBezTo>
                      <a:pt x="3369" y="246"/>
                      <a:pt x="2841" y="0"/>
                      <a:pt x="2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a:off x="5030625" y="3156050"/>
                <a:ext cx="85225" cy="57875"/>
              </a:xfrm>
              <a:custGeom>
                <a:avLst/>
                <a:gdLst/>
                <a:ahLst/>
                <a:cxnLst/>
                <a:rect l="l" t="t" r="r" b="b"/>
                <a:pathLst>
                  <a:path w="3409" h="2315" extrusionOk="0">
                    <a:moveTo>
                      <a:pt x="1529" y="1"/>
                    </a:moveTo>
                    <a:cubicBezTo>
                      <a:pt x="1360" y="1"/>
                      <a:pt x="1191" y="13"/>
                      <a:pt x="1028" y="38"/>
                    </a:cubicBezTo>
                    <a:cubicBezTo>
                      <a:pt x="827" y="63"/>
                      <a:pt x="627" y="88"/>
                      <a:pt x="452" y="164"/>
                    </a:cubicBezTo>
                    <a:cubicBezTo>
                      <a:pt x="276" y="239"/>
                      <a:pt x="101" y="389"/>
                      <a:pt x="51" y="565"/>
                    </a:cubicBezTo>
                    <a:cubicBezTo>
                      <a:pt x="0" y="715"/>
                      <a:pt x="25" y="890"/>
                      <a:pt x="76" y="1041"/>
                    </a:cubicBezTo>
                    <a:cubicBezTo>
                      <a:pt x="151" y="1191"/>
                      <a:pt x="251" y="1341"/>
                      <a:pt x="351" y="1467"/>
                    </a:cubicBezTo>
                    <a:cubicBezTo>
                      <a:pt x="602" y="1742"/>
                      <a:pt x="878" y="1993"/>
                      <a:pt x="1228" y="2143"/>
                    </a:cubicBezTo>
                    <a:cubicBezTo>
                      <a:pt x="1452" y="2247"/>
                      <a:pt x="1699" y="2314"/>
                      <a:pt x="1954" y="2314"/>
                    </a:cubicBezTo>
                    <a:cubicBezTo>
                      <a:pt x="2070" y="2314"/>
                      <a:pt x="2188" y="2300"/>
                      <a:pt x="2306" y="2269"/>
                    </a:cubicBezTo>
                    <a:cubicBezTo>
                      <a:pt x="2657" y="2194"/>
                      <a:pt x="2983" y="1943"/>
                      <a:pt x="3108" y="1592"/>
                    </a:cubicBezTo>
                    <a:cubicBezTo>
                      <a:pt x="3409" y="865"/>
                      <a:pt x="2707" y="189"/>
                      <a:pt x="2030" y="38"/>
                    </a:cubicBezTo>
                    <a:cubicBezTo>
                      <a:pt x="1868" y="13"/>
                      <a:pt x="1698" y="1"/>
                      <a:pt x="1529" y="1"/>
                    </a:cubicBezTo>
                    <a:close/>
                  </a:path>
                </a:pathLst>
              </a:custGeom>
              <a:solidFill>
                <a:srgbClr val="575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4878375" y="2737175"/>
                <a:ext cx="262550" cy="212700"/>
              </a:xfrm>
              <a:custGeom>
                <a:avLst/>
                <a:gdLst/>
                <a:ahLst/>
                <a:cxnLst/>
                <a:rect l="l" t="t" r="r" b="b"/>
                <a:pathLst>
                  <a:path w="10502" h="8508" extrusionOk="0">
                    <a:moveTo>
                      <a:pt x="8462" y="0"/>
                    </a:moveTo>
                    <a:cubicBezTo>
                      <a:pt x="4546" y="0"/>
                      <a:pt x="995" y="2669"/>
                      <a:pt x="176" y="6543"/>
                    </a:cubicBezTo>
                    <a:cubicBezTo>
                      <a:pt x="0" y="7345"/>
                      <a:pt x="326" y="8172"/>
                      <a:pt x="1153" y="8447"/>
                    </a:cubicBezTo>
                    <a:cubicBezTo>
                      <a:pt x="1280" y="8488"/>
                      <a:pt x="1416" y="8508"/>
                      <a:pt x="1556" y="8508"/>
                    </a:cubicBezTo>
                    <a:cubicBezTo>
                      <a:pt x="2190" y="8508"/>
                      <a:pt x="2889" y="8106"/>
                      <a:pt x="3033" y="7470"/>
                    </a:cubicBezTo>
                    <a:cubicBezTo>
                      <a:pt x="3577" y="4897"/>
                      <a:pt x="5684" y="3008"/>
                      <a:pt x="8342" y="3008"/>
                    </a:cubicBezTo>
                    <a:cubicBezTo>
                      <a:pt x="8377" y="3008"/>
                      <a:pt x="8411" y="3008"/>
                      <a:pt x="8446" y="3009"/>
                    </a:cubicBezTo>
                    <a:cubicBezTo>
                      <a:pt x="10376" y="3009"/>
                      <a:pt x="10501" y="26"/>
                      <a:pt x="8572" y="1"/>
                    </a:cubicBezTo>
                    <a:cubicBezTo>
                      <a:pt x="8535" y="1"/>
                      <a:pt x="8499" y="0"/>
                      <a:pt x="8462" y="0"/>
                    </a:cubicBezTo>
                    <a:close/>
                  </a:path>
                </a:pathLst>
              </a:cu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3618950" y="2781475"/>
                <a:ext cx="427350" cy="422700"/>
              </a:xfrm>
              <a:custGeom>
                <a:avLst/>
                <a:gdLst/>
                <a:ahLst/>
                <a:cxnLst/>
                <a:rect l="l" t="t" r="r" b="b"/>
                <a:pathLst>
                  <a:path w="17094" h="16908" extrusionOk="0">
                    <a:moveTo>
                      <a:pt x="8506" y="1"/>
                    </a:moveTo>
                    <a:cubicBezTo>
                      <a:pt x="4006" y="1"/>
                      <a:pt x="272" y="3565"/>
                      <a:pt x="101" y="8104"/>
                    </a:cubicBezTo>
                    <a:cubicBezTo>
                      <a:pt x="1" y="10360"/>
                      <a:pt x="803" y="12440"/>
                      <a:pt x="2181" y="14019"/>
                    </a:cubicBezTo>
                    <a:cubicBezTo>
                      <a:pt x="3660" y="15698"/>
                      <a:pt x="5790" y="16801"/>
                      <a:pt x="8196" y="16901"/>
                    </a:cubicBezTo>
                    <a:cubicBezTo>
                      <a:pt x="8305" y="16905"/>
                      <a:pt x="8413" y="16907"/>
                      <a:pt x="8520" y="16907"/>
                    </a:cubicBezTo>
                    <a:cubicBezTo>
                      <a:pt x="13039" y="16907"/>
                      <a:pt x="16798" y="13334"/>
                      <a:pt x="16993" y="8781"/>
                    </a:cubicBezTo>
                    <a:cubicBezTo>
                      <a:pt x="17094" y="5823"/>
                      <a:pt x="15690" y="3167"/>
                      <a:pt x="13460" y="1588"/>
                    </a:cubicBezTo>
                    <a:cubicBezTo>
                      <a:pt x="12156" y="635"/>
                      <a:pt x="10577" y="84"/>
                      <a:pt x="8873" y="9"/>
                    </a:cubicBezTo>
                    <a:cubicBezTo>
                      <a:pt x="8750" y="3"/>
                      <a:pt x="8628" y="1"/>
                      <a:pt x="85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3803175" y="2662475"/>
                <a:ext cx="68325" cy="139275"/>
              </a:xfrm>
              <a:custGeom>
                <a:avLst/>
                <a:gdLst/>
                <a:ahLst/>
                <a:cxnLst/>
                <a:rect l="l" t="t" r="r" b="b"/>
                <a:pathLst>
                  <a:path w="2733" h="5571" extrusionOk="0">
                    <a:moveTo>
                      <a:pt x="1167" y="0"/>
                    </a:moveTo>
                    <a:cubicBezTo>
                      <a:pt x="915" y="0"/>
                      <a:pt x="657" y="30"/>
                      <a:pt x="426" y="107"/>
                    </a:cubicBezTo>
                    <a:cubicBezTo>
                      <a:pt x="401" y="132"/>
                      <a:pt x="351" y="157"/>
                      <a:pt x="301" y="157"/>
                    </a:cubicBezTo>
                    <a:cubicBezTo>
                      <a:pt x="226" y="207"/>
                      <a:pt x="126" y="282"/>
                      <a:pt x="76" y="358"/>
                    </a:cubicBezTo>
                    <a:cubicBezTo>
                      <a:pt x="0" y="508"/>
                      <a:pt x="76" y="633"/>
                      <a:pt x="176" y="759"/>
                    </a:cubicBezTo>
                    <a:cubicBezTo>
                      <a:pt x="326" y="934"/>
                      <a:pt x="577" y="1059"/>
                      <a:pt x="827" y="1135"/>
                    </a:cubicBezTo>
                    <a:lnTo>
                      <a:pt x="677" y="5520"/>
                    </a:lnTo>
                    <a:lnTo>
                      <a:pt x="1604" y="5571"/>
                    </a:lnTo>
                    <a:lnTo>
                      <a:pt x="1780" y="1235"/>
                    </a:lnTo>
                    <a:cubicBezTo>
                      <a:pt x="2081" y="1210"/>
                      <a:pt x="2507" y="1109"/>
                      <a:pt x="2607" y="784"/>
                    </a:cubicBezTo>
                    <a:cubicBezTo>
                      <a:pt x="2732" y="232"/>
                      <a:pt x="2030" y="57"/>
                      <a:pt x="1629" y="32"/>
                    </a:cubicBezTo>
                    <a:cubicBezTo>
                      <a:pt x="1484" y="12"/>
                      <a:pt x="1327" y="0"/>
                      <a:pt x="1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3880250" y="2697625"/>
                <a:ext cx="80225" cy="125425"/>
              </a:xfrm>
              <a:custGeom>
                <a:avLst/>
                <a:gdLst/>
                <a:ahLst/>
                <a:cxnLst/>
                <a:rect l="l" t="t" r="r" b="b"/>
                <a:pathLst>
                  <a:path w="3209" h="5017" extrusionOk="0">
                    <a:moveTo>
                      <a:pt x="1345" y="1"/>
                    </a:moveTo>
                    <a:cubicBezTo>
                      <a:pt x="1315" y="1"/>
                      <a:pt x="1284" y="2"/>
                      <a:pt x="1253" y="4"/>
                    </a:cubicBezTo>
                    <a:lnTo>
                      <a:pt x="1128" y="4"/>
                    </a:lnTo>
                    <a:cubicBezTo>
                      <a:pt x="1028" y="29"/>
                      <a:pt x="952" y="54"/>
                      <a:pt x="877" y="104"/>
                    </a:cubicBezTo>
                    <a:cubicBezTo>
                      <a:pt x="777" y="230"/>
                      <a:pt x="777" y="355"/>
                      <a:pt x="852" y="480"/>
                    </a:cubicBezTo>
                    <a:cubicBezTo>
                      <a:pt x="927" y="681"/>
                      <a:pt x="1103" y="856"/>
                      <a:pt x="1328" y="982"/>
                    </a:cubicBezTo>
                    <a:lnTo>
                      <a:pt x="0" y="4716"/>
                    </a:lnTo>
                    <a:lnTo>
                      <a:pt x="802" y="5017"/>
                    </a:lnTo>
                    <a:lnTo>
                      <a:pt x="2105" y="1333"/>
                    </a:lnTo>
                    <a:cubicBezTo>
                      <a:pt x="2214" y="1352"/>
                      <a:pt x="2337" y="1372"/>
                      <a:pt x="2458" y="1372"/>
                    </a:cubicBezTo>
                    <a:cubicBezTo>
                      <a:pt x="2645" y="1372"/>
                      <a:pt x="2826" y="1325"/>
                      <a:pt x="2932" y="1157"/>
                    </a:cubicBezTo>
                    <a:cubicBezTo>
                      <a:pt x="3208" y="706"/>
                      <a:pt x="2632" y="380"/>
                      <a:pt x="2281" y="230"/>
                    </a:cubicBezTo>
                    <a:cubicBezTo>
                      <a:pt x="2006" y="115"/>
                      <a:pt x="1669" y="1"/>
                      <a:pt x="13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4013075" y="2843000"/>
                <a:ext cx="157300" cy="93475"/>
              </a:xfrm>
              <a:custGeom>
                <a:avLst/>
                <a:gdLst/>
                <a:ahLst/>
                <a:cxnLst/>
                <a:rect l="l" t="t" r="r" b="b"/>
                <a:pathLst>
                  <a:path w="6292" h="3739" extrusionOk="0">
                    <a:moveTo>
                      <a:pt x="5019" y="1"/>
                    </a:moveTo>
                    <a:cubicBezTo>
                      <a:pt x="4866" y="1"/>
                      <a:pt x="4756" y="117"/>
                      <a:pt x="4687" y="254"/>
                    </a:cubicBezTo>
                    <a:cubicBezTo>
                      <a:pt x="4562" y="505"/>
                      <a:pt x="4537" y="806"/>
                      <a:pt x="4587" y="1107"/>
                    </a:cubicBezTo>
                    <a:lnTo>
                      <a:pt x="0" y="2761"/>
                    </a:lnTo>
                    <a:lnTo>
                      <a:pt x="376" y="3738"/>
                    </a:lnTo>
                    <a:lnTo>
                      <a:pt x="4863" y="2109"/>
                    </a:lnTo>
                    <a:cubicBezTo>
                      <a:pt x="5004" y="2392"/>
                      <a:pt x="5257" y="2765"/>
                      <a:pt x="5622" y="2765"/>
                    </a:cubicBezTo>
                    <a:cubicBezTo>
                      <a:pt x="5644" y="2765"/>
                      <a:pt x="5667" y="2764"/>
                      <a:pt x="5690" y="2761"/>
                    </a:cubicBezTo>
                    <a:cubicBezTo>
                      <a:pt x="6291" y="2660"/>
                      <a:pt x="6191" y="1858"/>
                      <a:pt x="6041" y="1432"/>
                    </a:cubicBezTo>
                    <a:cubicBezTo>
                      <a:pt x="5915" y="1031"/>
                      <a:pt x="5740" y="580"/>
                      <a:pt x="5464" y="254"/>
                    </a:cubicBezTo>
                    <a:cubicBezTo>
                      <a:pt x="5414" y="229"/>
                      <a:pt x="5389" y="179"/>
                      <a:pt x="5339" y="154"/>
                    </a:cubicBezTo>
                    <a:cubicBezTo>
                      <a:pt x="5264" y="79"/>
                      <a:pt x="5163" y="29"/>
                      <a:pt x="5063" y="4"/>
                    </a:cubicBezTo>
                    <a:cubicBezTo>
                      <a:pt x="5048" y="2"/>
                      <a:pt x="5033" y="1"/>
                      <a:pt x="50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a:off x="3957925" y="2783950"/>
                <a:ext cx="121600" cy="101775"/>
              </a:xfrm>
              <a:custGeom>
                <a:avLst/>
                <a:gdLst/>
                <a:ahLst/>
                <a:cxnLst/>
                <a:rect l="l" t="t" r="r" b="b"/>
                <a:pathLst>
                  <a:path w="4864" h="4071" extrusionOk="0">
                    <a:moveTo>
                      <a:pt x="3324" y="0"/>
                    </a:moveTo>
                    <a:cubicBezTo>
                      <a:pt x="3301" y="0"/>
                      <a:pt x="3279" y="3"/>
                      <a:pt x="3259" y="10"/>
                    </a:cubicBezTo>
                    <a:cubicBezTo>
                      <a:pt x="3109" y="35"/>
                      <a:pt x="3033" y="160"/>
                      <a:pt x="3033" y="286"/>
                    </a:cubicBezTo>
                    <a:cubicBezTo>
                      <a:pt x="2983" y="511"/>
                      <a:pt x="3033" y="762"/>
                      <a:pt x="3134" y="987"/>
                    </a:cubicBezTo>
                    <a:lnTo>
                      <a:pt x="1" y="3393"/>
                    </a:lnTo>
                    <a:lnTo>
                      <a:pt x="502" y="4070"/>
                    </a:lnTo>
                    <a:lnTo>
                      <a:pt x="3610" y="1689"/>
                    </a:lnTo>
                    <a:cubicBezTo>
                      <a:pt x="3768" y="1847"/>
                      <a:pt x="3988" y="2036"/>
                      <a:pt x="4221" y="2036"/>
                    </a:cubicBezTo>
                    <a:cubicBezTo>
                      <a:pt x="4284" y="2036"/>
                      <a:pt x="4348" y="2022"/>
                      <a:pt x="4412" y="1990"/>
                    </a:cubicBezTo>
                    <a:cubicBezTo>
                      <a:pt x="4863" y="1789"/>
                      <a:pt x="4562" y="1163"/>
                      <a:pt x="4362" y="887"/>
                    </a:cubicBezTo>
                    <a:cubicBezTo>
                      <a:pt x="4161" y="586"/>
                      <a:pt x="3936" y="286"/>
                      <a:pt x="3610" y="110"/>
                    </a:cubicBezTo>
                    <a:cubicBezTo>
                      <a:pt x="3585" y="85"/>
                      <a:pt x="3560" y="60"/>
                      <a:pt x="3510" y="60"/>
                    </a:cubicBezTo>
                    <a:cubicBezTo>
                      <a:pt x="3455" y="23"/>
                      <a:pt x="3386" y="0"/>
                      <a:pt x="3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a:off x="3933500" y="2698350"/>
                <a:ext cx="122200" cy="146000"/>
              </a:xfrm>
              <a:custGeom>
                <a:avLst/>
                <a:gdLst/>
                <a:ahLst/>
                <a:cxnLst/>
                <a:rect l="l" t="t" r="r" b="b"/>
                <a:pathLst>
                  <a:path w="4888" h="5840" extrusionOk="0">
                    <a:moveTo>
                      <a:pt x="2607" y="0"/>
                    </a:moveTo>
                    <a:cubicBezTo>
                      <a:pt x="2507" y="0"/>
                      <a:pt x="2381" y="0"/>
                      <a:pt x="2281" y="50"/>
                    </a:cubicBezTo>
                    <a:cubicBezTo>
                      <a:pt x="2131" y="151"/>
                      <a:pt x="2106" y="326"/>
                      <a:pt x="2156" y="476"/>
                    </a:cubicBezTo>
                    <a:cubicBezTo>
                      <a:pt x="2206" y="752"/>
                      <a:pt x="2381" y="1003"/>
                      <a:pt x="2582" y="1203"/>
                    </a:cubicBezTo>
                    <a:lnTo>
                      <a:pt x="0" y="5289"/>
                    </a:lnTo>
                    <a:lnTo>
                      <a:pt x="878" y="5840"/>
                    </a:lnTo>
                    <a:lnTo>
                      <a:pt x="3409" y="1830"/>
                    </a:lnTo>
                    <a:cubicBezTo>
                      <a:pt x="3588" y="1919"/>
                      <a:pt x="3828" y="2009"/>
                      <a:pt x="4047" y="2009"/>
                    </a:cubicBezTo>
                    <a:cubicBezTo>
                      <a:pt x="4196" y="2009"/>
                      <a:pt x="4335" y="1967"/>
                      <a:pt x="4437" y="1855"/>
                    </a:cubicBezTo>
                    <a:cubicBezTo>
                      <a:pt x="4888" y="1404"/>
                      <a:pt x="4286" y="827"/>
                      <a:pt x="3935" y="577"/>
                    </a:cubicBezTo>
                    <a:cubicBezTo>
                      <a:pt x="3584" y="351"/>
                      <a:pt x="3183" y="101"/>
                      <a:pt x="2757" y="25"/>
                    </a:cubicBezTo>
                    <a:cubicBezTo>
                      <a:pt x="2707" y="0"/>
                      <a:pt x="2657" y="0"/>
                      <a:pt x="2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a:off x="4023725" y="2964350"/>
                <a:ext cx="141625" cy="65325"/>
              </a:xfrm>
              <a:custGeom>
                <a:avLst/>
                <a:gdLst/>
                <a:ahLst/>
                <a:cxnLst/>
                <a:rect l="l" t="t" r="r" b="b"/>
                <a:pathLst>
                  <a:path w="5665" h="2613" extrusionOk="0">
                    <a:moveTo>
                      <a:pt x="5146" y="1"/>
                    </a:moveTo>
                    <a:cubicBezTo>
                      <a:pt x="5055" y="1"/>
                      <a:pt x="4971" y="45"/>
                      <a:pt x="4888" y="112"/>
                    </a:cubicBezTo>
                    <a:cubicBezTo>
                      <a:pt x="4712" y="288"/>
                      <a:pt x="4587" y="538"/>
                      <a:pt x="4487" y="789"/>
                    </a:cubicBezTo>
                    <a:lnTo>
                      <a:pt x="26" y="613"/>
                    </a:lnTo>
                    <a:lnTo>
                      <a:pt x="0" y="1591"/>
                    </a:lnTo>
                    <a:lnTo>
                      <a:pt x="4386" y="1766"/>
                    </a:lnTo>
                    <a:cubicBezTo>
                      <a:pt x="4412" y="2067"/>
                      <a:pt x="4512" y="2518"/>
                      <a:pt x="4863" y="2593"/>
                    </a:cubicBezTo>
                    <a:cubicBezTo>
                      <a:pt x="4912" y="2607"/>
                      <a:pt x="4958" y="2613"/>
                      <a:pt x="5001" y="2613"/>
                    </a:cubicBezTo>
                    <a:cubicBezTo>
                      <a:pt x="5444" y="2613"/>
                      <a:pt x="5594" y="1956"/>
                      <a:pt x="5640" y="1591"/>
                    </a:cubicBezTo>
                    <a:cubicBezTo>
                      <a:pt x="5665" y="1215"/>
                      <a:pt x="5665" y="764"/>
                      <a:pt x="5539" y="388"/>
                    </a:cubicBezTo>
                    <a:cubicBezTo>
                      <a:pt x="5514" y="338"/>
                      <a:pt x="5514" y="288"/>
                      <a:pt x="5489" y="263"/>
                    </a:cubicBezTo>
                    <a:cubicBezTo>
                      <a:pt x="5439" y="162"/>
                      <a:pt x="5389" y="87"/>
                      <a:pt x="5289" y="37"/>
                    </a:cubicBezTo>
                    <a:cubicBezTo>
                      <a:pt x="5239" y="12"/>
                      <a:pt x="5191" y="1"/>
                      <a:pt x="51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a:off x="4002425" y="3040450"/>
                <a:ext cx="125325" cy="75150"/>
              </a:xfrm>
              <a:custGeom>
                <a:avLst/>
                <a:gdLst/>
                <a:ahLst/>
                <a:cxnLst/>
                <a:rect l="l" t="t" r="r" b="b"/>
                <a:pathLst>
                  <a:path w="5013" h="3006" extrusionOk="0">
                    <a:moveTo>
                      <a:pt x="276" y="1"/>
                    </a:moveTo>
                    <a:lnTo>
                      <a:pt x="0" y="803"/>
                    </a:lnTo>
                    <a:lnTo>
                      <a:pt x="3685" y="2106"/>
                    </a:lnTo>
                    <a:cubicBezTo>
                      <a:pt x="3609" y="2382"/>
                      <a:pt x="3584" y="2783"/>
                      <a:pt x="3860" y="2933"/>
                    </a:cubicBezTo>
                    <a:cubicBezTo>
                      <a:pt x="3938" y="2983"/>
                      <a:pt x="4013" y="3005"/>
                      <a:pt x="4085" y="3005"/>
                    </a:cubicBezTo>
                    <a:cubicBezTo>
                      <a:pt x="4407" y="3005"/>
                      <a:pt x="4660" y="2568"/>
                      <a:pt x="4762" y="2281"/>
                    </a:cubicBezTo>
                    <a:cubicBezTo>
                      <a:pt x="4888" y="1981"/>
                      <a:pt x="5013" y="1605"/>
                      <a:pt x="5013" y="1254"/>
                    </a:cubicBezTo>
                    <a:cubicBezTo>
                      <a:pt x="5013" y="1204"/>
                      <a:pt x="5013" y="1153"/>
                      <a:pt x="4988" y="1128"/>
                    </a:cubicBezTo>
                    <a:cubicBezTo>
                      <a:pt x="4988" y="1028"/>
                      <a:pt x="4938" y="953"/>
                      <a:pt x="4888" y="878"/>
                    </a:cubicBezTo>
                    <a:cubicBezTo>
                      <a:pt x="4834" y="824"/>
                      <a:pt x="4773" y="799"/>
                      <a:pt x="4709" y="799"/>
                    </a:cubicBezTo>
                    <a:cubicBezTo>
                      <a:pt x="4653" y="799"/>
                      <a:pt x="4595" y="818"/>
                      <a:pt x="4537" y="853"/>
                    </a:cubicBezTo>
                    <a:cubicBezTo>
                      <a:pt x="4311" y="953"/>
                      <a:pt x="4161" y="1103"/>
                      <a:pt x="4010" y="1329"/>
                    </a:cubicBezTo>
                    <a:lnTo>
                      <a:pt x="27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3903425" y="3155125"/>
                <a:ext cx="94000" cy="153575"/>
              </a:xfrm>
              <a:custGeom>
                <a:avLst/>
                <a:gdLst/>
                <a:ahLst/>
                <a:cxnLst/>
                <a:rect l="l" t="t" r="r" b="b"/>
                <a:pathLst>
                  <a:path w="3760" h="6143" extrusionOk="0">
                    <a:moveTo>
                      <a:pt x="978" y="0"/>
                    </a:moveTo>
                    <a:lnTo>
                      <a:pt x="0" y="351"/>
                    </a:lnTo>
                    <a:lnTo>
                      <a:pt x="1629" y="4862"/>
                    </a:lnTo>
                    <a:cubicBezTo>
                      <a:pt x="1329" y="5013"/>
                      <a:pt x="928" y="5288"/>
                      <a:pt x="978" y="5664"/>
                    </a:cubicBezTo>
                    <a:cubicBezTo>
                      <a:pt x="1037" y="6035"/>
                      <a:pt x="1342" y="6142"/>
                      <a:pt x="1670" y="6142"/>
                    </a:cubicBezTo>
                    <a:cubicBezTo>
                      <a:pt x="1896" y="6142"/>
                      <a:pt x="2132" y="6091"/>
                      <a:pt x="2306" y="6040"/>
                    </a:cubicBezTo>
                    <a:cubicBezTo>
                      <a:pt x="2707" y="5915"/>
                      <a:pt x="3158" y="5739"/>
                      <a:pt x="3484" y="5439"/>
                    </a:cubicBezTo>
                    <a:cubicBezTo>
                      <a:pt x="3509" y="5414"/>
                      <a:pt x="3559" y="5363"/>
                      <a:pt x="3584" y="5338"/>
                    </a:cubicBezTo>
                    <a:cubicBezTo>
                      <a:pt x="3660" y="5263"/>
                      <a:pt x="3735" y="5163"/>
                      <a:pt x="3735" y="5038"/>
                    </a:cubicBezTo>
                    <a:cubicBezTo>
                      <a:pt x="3760" y="4862"/>
                      <a:pt x="3635" y="4737"/>
                      <a:pt x="3484" y="4687"/>
                    </a:cubicBezTo>
                    <a:cubicBezTo>
                      <a:pt x="3290" y="4590"/>
                      <a:pt x="3065" y="4553"/>
                      <a:pt x="2834" y="4553"/>
                    </a:cubicBezTo>
                    <a:cubicBezTo>
                      <a:pt x="2767" y="4553"/>
                      <a:pt x="2700" y="4556"/>
                      <a:pt x="2632" y="4561"/>
                    </a:cubicBezTo>
                    <a:lnTo>
                      <a:pt x="9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a:off x="3939775" y="3118150"/>
                <a:ext cx="101525" cy="116350"/>
              </a:xfrm>
              <a:custGeom>
                <a:avLst/>
                <a:gdLst/>
                <a:ahLst/>
                <a:cxnLst/>
                <a:rect l="l" t="t" r="r" b="b"/>
                <a:pathLst>
                  <a:path w="4061" h="4654" extrusionOk="0">
                    <a:moveTo>
                      <a:pt x="677" y="0"/>
                    </a:moveTo>
                    <a:lnTo>
                      <a:pt x="0" y="502"/>
                    </a:lnTo>
                    <a:lnTo>
                      <a:pt x="2356" y="3609"/>
                    </a:lnTo>
                    <a:cubicBezTo>
                      <a:pt x="2155" y="3810"/>
                      <a:pt x="1930" y="4111"/>
                      <a:pt x="2055" y="4411"/>
                    </a:cubicBezTo>
                    <a:cubicBezTo>
                      <a:pt x="2144" y="4589"/>
                      <a:pt x="2290" y="4654"/>
                      <a:pt x="2454" y="4654"/>
                    </a:cubicBezTo>
                    <a:cubicBezTo>
                      <a:pt x="2707" y="4654"/>
                      <a:pt x="3000" y="4498"/>
                      <a:pt x="3183" y="4361"/>
                    </a:cubicBezTo>
                    <a:cubicBezTo>
                      <a:pt x="3459" y="4161"/>
                      <a:pt x="3759" y="3935"/>
                      <a:pt x="3960" y="3634"/>
                    </a:cubicBezTo>
                    <a:cubicBezTo>
                      <a:pt x="3960" y="3584"/>
                      <a:pt x="3985" y="3559"/>
                      <a:pt x="4010" y="3509"/>
                    </a:cubicBezTo>
                    <a:cubicBezTo>
                      <a:pt x="4035" y="3434"/>
                      <a:pt x="4060" y="3334"/>
                      <a:pt x="4060" y="3258"/>
                    </a:cubicBezTo>
                    <a:cubicBezTo>
                      <a:pt x="4010" y="3108"/>
                      <a:pt x="3910" y="3033"/>
                      <a:pt x="3759" y="3033"/>
                    </a:cubicBezTo>
                    <a:cubicBezTo>
                      <a:pt x="3699" y="3019"/>
                      <a:pt x="3639" y="3013"/>
                      <a:pt x="3578" y="3013"/>
                    </a:cubicBezTo>
                    <a:cubicBezTo>
                      <a:pt x="3413" y="3013"/>
                      <a:pt x="3248" y="3060"/>
                      <a:pt x="3083" y="3133"/>
                    </a:cubicBezTo>
                    <a:lnTo>
                      <a:pt x="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a:off x="3980500" y="3093700"/>
                <a:ext cx="146625" cy="115225"/>
              </a:xfrm>
              <a:custGeom>
                <a:avLst/>
                <a:gdLst/>
                <a:ahLst/>
                <a:cxnLst/>
                <a:rect l="l" t="t" r="r" b="b"/>
                <a:pathLst>
                  <a:path w="5865" h="4609" extrusionOk="0">
                    <a:moveTo>
                      <a:pt x="552" y="1"/>
                    </a:moveTo>
                    <a:lnTo>
                      <a:pt x="0" y="878"/>
                    </a:lnTo>
                    <a:lnTo>
                      <a:pt x="4010" y="3409"/>
                    </a:lnTo>
                    <a:cubicBezTo>
                      <a:pt x="3860" y="3710"/>
                      <a:pt x="3734" y="4186"/>
                      <a:pt x="4010" y="4462"/>
                    </a:cubicBezTo>
                    <a:cubicBezTo>
                      <a:pt x="4114" y="4566"/>
                      <a:pt x="4228" y="4609"/>
                      <a:pt x="4343" y="4609"/>
                    </a:cubicBezTo>
                    <a:cubicBezTo>
                      <a:pt x="4699" y="4609"/>
                      <a:pt x="5074" y="4201"/>
                      <a:pt x="5263" y="3936"/>
                    </a:cubicBezTo>
                    <a:cubicBezTo>
                      <a:pt x="5514" y="3585"/>
                      <a:pt x="5740" y="3184"/>
                      <a:pt x="5840" y="2758"/>
                    </a:cubicBezTo>
                    <a:cubicBezTo>
                      <a:pt x="5840" y="2708"/>
                      <a:pt x="5840" y="2658"/>
                      <a:pt x="5840" y="2607"/>
                    </a:cubicBezTo>
                    <a:cubicBezTo>
                      <a:pt x="5865" y="2507"/>
                      <a:pt x="5840" y="2382"/>
                      <a:pt x="5790" y="2282"/>
                    </a:cubicBezTo>
                    <a:cubicBezTo>
                      <a:pt x="5720" y="2177"/>
                      <a:pt x="5625" y="2133"/>
                      <a:pt x="5515" y="2133"/>
                    </a:cubicBezTo>
                    <a:cubicBezTo>
                      <a:pt x="5468" y="2133"/>
                      <a:pt x="5417" y="2141"/>
                      <a:pt x="5364" y="2156"/>
                    </a:cubicBezTo>
                    <a:cubicBezTo>
                      <a:pt x="5113" y="2206"/>
                      <a:pt x="4862" y="2382"/>
                      <a:pt x="4637" y="2582"/>
                    </a:cubicBezTo>
                    <a:lnTo>
                      <a:pt x="5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3792525" y="3183925"/>
                <a:ext cx="69575" cy="141350"/>
              </a:xfrm>
              <a:custGeom>
                <a:avLst/>
                <a:gdLst/>
                <a:ahLst/>
                <a:cxnLst/>
                <a:rect l="l" t="t" r="r" b="b"/>
                <a:pathLst>
                  <a:path w="2783" h="5654" extrusionOk="0">
                    <a:moveTo>
                      <a:pt x="1153" y="1"/>
                    </a:moveTo>
                    <a:lnTo>
                      <a:pt x="978" y="4387"/>
                    </a:lnTo>
                    <a:cubicBezTo>
                      <a:pt x="652" y="4412"/>
                      <a:pt x="226" y="4512"/>
                      <a:pt x="126" y="4863"/>
                    </a:cubicBezTo>
                    <a:cubicBezTo>
                      <a:pt x="0" y="5414"/>
                      <a:pt x="727" y="5615"/>
                      <a:pt x="1128" y="5640"/>
                    </a:cubicBezTo>
                    <a:cubicBezTo>
                      <a:pt x="1252" y="5648"/>
                      <a:pt x="1378" y="5653"/>
                      <a:pt x="1505" y="5653"/>
                    </a:cubicBezTo>
                    <a:cubicBezTo>
                      <a:pt x="1788" y="5653"/>
                      <a:pt x="2071" y="5626"/>
                      <a:pt x="2331" y="5540"/>
                    </a:cubicBezTo>
                    <a:cubicBezTo>
                      <a:pt x="2381" y="5515"/>
                      <a:pt x="2431" y="5515"/>
                      <a:pt x="2482" y="5490"/>
                    </a:cubicBezTo>
                    <a:cubicBezTo>
                      <a:pt x="2557" y="5440"/>
                      <a:pt x="2657" y="5389"/>
                      <a:pt x="2707" y="5289"/>
                    </a:cubicBezTo>
                    <a:cubicBezTo>
                      <a:pt x="2782" y="5139"/>
                      <a:pt x="2732" y="5013"/>
                      <a:pt x="2607" y="4888"/>
                    </a:cubicBezTo>
                    <a:cubicBezTo>
                      <a:pt x="2431" y="4713"/>
                      <a:pt x="2206" y="4587"/>
                      <a:pt x="1930" y="4487"/>
                    </a:cubicBezTo>
                    <a:lnTo>
                      <a:pt x="2106" y="26"/>
                    </a:lnTo>
                    <a:lnTo>
                      <a:pt x="11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a:off x="3704800" y="3162625"/>
                <a:ext cx="80225" cy="125350"/>
              </a:xfrm>
              <a:custGeom>
                <a:avLst/>
                <a:gdLst/>
                <a:ahLst/>
                <a:cxnLst/>
                <a:rect l="l" t="t" r="r" b="b"/>
                <a:pathLst>
                  <a:path w="3209" h="5014" extrusionOk="0">
                    <a:moveTo>
                      <a:pt x="2407" y="1"/>
                    </a:moveTo>
                    <a:lnTo>
                      <a:pt x="1078" y="3685"/>
                    </a:lnTo>
                    <a:cubicBezTo>
                      <a:pt x="982" y="3656"/>
                      <a:pt x="864" y="3635"/>
                      <a:pt x="745" y="3635"/>
                    </a:cubicBezTo>
                    <a:cubicBezTo>
                      <a:pt x="553" y="3635"/>
                      <a:pt x="359" y="3690"/>
                      <a:pt x="251" y="3860"/>
                    </a:cubicBezTo>
                    <a:cubicBezTo>
                      <a:pt x="1" y="4287"/>
                      <a:pt x="577" y="4637"/>
                      <a:pt x="903" y="4763"/>
                    </a:cubicBezTo>
                    <a:cubicBezTo>
                      <a:pt x="1229" y="4888"/>
                      <a:pt x="1605" y="5013"/>
                      <a:pt x="1955" y="5013"/>
                    </a:cubicBezTo>
                    <a:cubicBezTo>
                      <a:pt x="1980" y="5013"/>
                      <a:pt x="2031" y="5013"/>
                      <a:pt x="2081" y="4988"/>
                    </a:cubicBezTo>
                    <a:cubicBezTo>
                      <a:pt x="2156" y="4988"/>
                      <a:pt x="2256" y="4963"/>
                      <a:pt x="2306" y="4888"/>
                    </a:cubicBezTo>
                    <a:cubicBezTo>
                      <a:pt x="2432" y="4788"/>
                      <a:pt x="2407" y="4662"/>
                      <a:pt x="2356" y="4537"/>
                    </a:cubicBezTo>
                    <a:cubicBezTo>
                      <a:pt x="2256" y="4337"/>
                      <a:pt x="2081" y="4161"/>
                      <a:pt x="1880" y="4011"/>
                    </a:cubicBezTo>
                    <a:lnTo>
                      <a:pt x="3209" y="276"/>
                    </a:lnTo>
                    <a:lnTo>
                      <a:pt x="24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9"/>
              <p:cNvSpPr/>
              <p:nvPr/>
            </p:nvSpPr>
            <p:spPr>
              <a:xfrm>
                <a:off x="3501175" y="3056750"/>
                <a:ext cx="156650" cy="93450"/>
              </a:xfrm>
              <a:custGeom>
                <a:avLst/>
                <a:gdLst/>
                <a:ahLst/>
                <a:cxnLst/>
                <a:rect l="l" t="t" r="r" b="b"/>
                <a:pathLst>
                  <a:path w="6266" h="3738" extrusionOk="0">
                    <a:moveTo>
                      <a:pt x="5915" y="0"/>
                    </a:moveTo>
                    <a:lnTo>
                      <a:pt x="1429" y="1629"/>
                    </a:lnTo>
                    <a:cubicBezTo>
                      <a:pt x="1287" y="1346"/>
                      <a:pt x="1012" y="973"/>
                      <a:pt x="666" y="973"/>
                    </a:cubicBezTo>
                    <a:cubicBezTo>
                      <a:pt x="645" y="973"/>
                      <a:pt x="623" y="975"/>
                      <a:pt x="602" y="978"/>
                    </a:cubicBezTo>
                    <a:cubicBezTo>
                      <a:pt x="0" y="1078"/>
                      <a:pt x="100" y="1880"/>
                      <a:pt x="251" y="2306"/>
                    </a:cubicBezTo>
                    <a:cubicBezTo>
                      <a:pt x="376" y="2707"/>
                      <a:pt x="551" y="3158"/>
                      <a:pt x="827" y="3484"/>
                    </a:cubicBezTo>
                    <a:cubicBezTo>
                      <a:pt x="877" y="3509"/>
                      <a:pt x="902" y="3559"/>
                      <a:pt x="952" y="3584"/>
                    </a:cubicBezTo>
                    <a:cubicBezTo>
                      <a:pt x="1028" y="3659"/>
                      <a:pt x="1128" y="3735"/>
                      <a:pt x="1228" y="3735"/>
                    </a:cubicBezTo>
                    <a:cubicBezTo>
                      <a:pt x="1243" y="3737"/>
                      <a:pt x="1258" y="3738"/>
                      <a:pt x="1273" y="3738"/>
                    </a:cubicBezTo>
                    <a:cubicBezTo>
                      <a:pt x="1425" y="3738"/>
                      <a:pt x="1535" y="3621"/>
                      <a:pt x="1604" y="3484"/>
                    </a:cubicBezTo>
                    <a:cubicBezTo>
                      <a:pt x="1729" y="3233"/>
                      <a:pt x="1755" y="2933"/>
                      <a:pt x="1704" y="2632"/>
                    </a:cubicBezTo>
                    <a:lnTo>
                      <a:pt x="6266" y="978"/>
                    </a:lnTo>
                    <a:lnTo>
                      <a:pt x="59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a:off x="3585125" y="3099975"/>
                <a:ext cx="122200" cy="101525"/>
              </a:xfrm>
              <a:custGeom>
                <a:avLst/>
                <a:gdLst/>
                <a:ahLst/>
                <a:cxnLst/>
                <a:rect l="l" t="t" r="r" b="b"/>
                <a:pathLst>
                  <a:path w="4888" h="4061" extrusionOk="0">
                    <a:moveTo>
                      <a:pt x="4361" y="1"/>
                    </a:moveTo>
                    <a:lnTo>
                      <a:pt x="1254" y="2356"/>
                    </a:lnTo>
                    <a:cubicBezTo>
                      <a:pt x="1113" y="2196"/>
                      <a:pt x="877" y="2020"/>
                      <a:pt x="647" y="2020"/>
                    </a:cubicBezTo>
                    <a:cubicBezTo>
                      <a:pt x="589" y="2020"/>
                      <a:pt x="532" y="2031"/>
                      <a:pt x="477" y="2056"/>
                    </a:cubicBezTo>
                    <a:cubicBezTo>
                      <a:pt x="1" y="2281"/>
                      <a:pt x="301" y="2883"/>
                      <a:pt x="502" y="3183"/>
                    </a:cubicBezTo>
                    <a:cubicBezTo>
                      <a:pt x="702" y="3459"/>
                      <a:pt x="953" y="3760"/>
                      <a:pt x="1254" y="3960"/>
                    </a:cubicBezTo>
                    <a:cubicBezTo>
                      <a:pt x="1279" y="3960"/>
                      <a:pt x="1329" y="3985"/>
                      <a:pt x="1354" y="4011"/>
                    </a:cubicBezTo>
                    <a:cubicBezTo>
                      <a:pt x="1454" y="4061"/>
                      <a:pt x="1529" y="4061"/>
                      <a:pt x="1630" y="4061"/>
                    </a:cubicBezTo>
                    <a:cubicBezTo>
                      <a:pt x="1780" y="4011"/>
                      <a:pt x="1830" y="3910"/>
                      <a:pt x="1855" y="3760"/>
                    </a:cubicBezTo>
                    <a:cubicBezTo>
                      <a:pt x="1880" y="3534"/>
                      <a:pt x="1830" y="3309"/>
                      <a:pt x="1730" y="3083"/>
                    </a:cubicBezTo>
                    <a:lnTo>
                      <a:pt x="4888" y="677"/>
                    </a:lnTo>
                    <a:lnTo>
                      <a:pt x="43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a:off x="3609550" y="3140700"/>
                <a:ext cx="122225" cy="146275"/>
              </a:xfrm>
              <a:custGeom>
                <a:avLst/>
                <a:gdLst/>
                <a:ahLst/>
                <a:cxnLst/>
                <a:rect l="l" t="t" r="r" b="b"/>
                <a:pathLst>
                  <a:path w="4889" h="5851" extrusionOk="0">
                    <a:moveTo>
                      <a:pt x="4011" y="1"/>
                    </a:moveTo>
                    <a:lnTo>
                      <a:pt x="1455" y="4011"/>
                    </a:lnTo>
                    <a:cubicBezTo>
                      <a:pt x="1283" y="3925"/>
                      <a:pt x="1063" y="3848"/>
                      <a:pt x="855" y="3848"/>
                    </a:cubicBezTo>
                    <a:cubicBezTo>
                      <a:pt x="697" y="3848"/>
                      <a:pt x="546" y="3892"/>
                      <a:pt x="427" y="4011"/>
                    </a:cubicBezTo>
                    <a:cubicBezTo>
                      <a:pt x="1" y="4437"/>
                      <a:pt x="577" y="5013"/>
                      <a:pt x="928" y="5264"/>
                    </a:cubicBezTo>
                    <a:cubicBezTo>
                      <a:pt x="1279" y="5514"/>
                      <a:pt x="1680" y="5740"/>
                      <a:pt x="2106" y="5840"/>
                    </a:cubicBezTo>
                    <a:lnTo>
                      <a:pt x="2257" y="5840"/>
                    </a:lnTo>
                    <a:cubicBezTo>
                      <a:pt x="2290" y="5847"/>
                      <a:pt x="2322" y="5850"/>
                      <a:pt x="2352" y="5850"/>
                    </a:cubicBezTo>
                    <a:cubicBezTo>
                      <a:pt x="2436" y="5850"/>
                      <a:pt x="2509" y="5827"/>
                      <a:pt x="2582" y="5790"/>
                    </a:cubicBezTo>
                    <a:cubicBezTo>
                      <a:pt x="2733" y="5690"/>
                      <a:pt x="2758" y="5539"/>
                      <a:pt x="2733" y="5364"/>
                    </a:cubicBezTo>
                    <a:cubicBezTo>
                      <a:pt x="2658" y="5113"/>
                      <a:pt x="2507" y="4863"/>
                      <a:pt x="2307" y="4637"/>
                    </a:cubicBezTo>
                    <a:lnTo>
                      <a:pt x="4888" y="577"/>
                    </a:lnTo>
                    <a:lnTo>
                      <a:pt x="40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a:off x="3499275" y="2955500"/>
                <a:ext cx="142275" cy="65800"/>
              </a:xfrm>
              <a:custGeom>
                <a:avLst/>
                <a:gdLst/>
                <a:ahLst/>
                <a:cxnLst/>
                <a:rect l="l" t="t" r="r" b="b"/>
                <a:pathLst>
                  <a:path w="5691" h="2632" extrusionOk="0">
                    <a:moveTo>
                      <a:pt x="681" y="1"/>
                    </a:moveTo>
                    <a:cubicBezTo>
                      <a:pt x="225" y="1"/>
                      <a:pt x="74" y="648"/>
                      <a:pt x="51" y="1018"/>
                    </a:cubicBezTo>
                    <a:cubicBezTo>
                      <a:pt x="1" y="1419"/>
                      <a:pt x="1" y="1845"/>
                      <a:pt x="126" y="2221"/>
                    </a:cubicBezTo>
                    <a:cubicBezTo>
                      <a:pt x="151" y="2271"/>
                      <a:pt x="176" y="2321"/>
                      <a:pt x="201" y="2371"/>
                    </a:cubicBezTo>
                    <a:cubicBezTo>
                      <a:pt x="226" y="2446"/>
                      <a:pt x="302" y="2546"/>
                      <a:pt x="377" y="2597"/>
                    </a:cubicBezTo>
                    <a:cubicBezTo>
                      <a:pt x="425" y="2621"/>
                      <a:pt x="473" y="2632"/>
                      <a:pt x="520" y="2632"/>
                    </a:cubicBezTo>
                    <a:cubicBezTo>
                      <a:pt x="618" y="2632"/>
                      <a:pt x="710" y="2581"/>
                      <a:pt x="778" y="2496"/>
                    </a:cubicBezTo>
                    <a:cubicBezTo>
                      <a:pt x="978" y="2346"/>
                      <a:pt x="1104" y="2095"/>
                      <a:pt x="1179" y="1820"/>
                    </a:cubicBezTo>
                    <a:lnTo>
                      <a:pt x="5640" y="1995"/>
                    </a:lnTo>
                    <a:lnTo>
                      <a:pt x="5690" y="1043"/>
                    </a:lnTo>
                    <a:lnTo>
                      <a:pt x="1279" y="867"/>
                    </a:lnTo>
                    <a:cubicBezTo>
                      <a:pt x="1254" y="541"/>
                      <a:pt x="1154" y="115"/>
                      <a:pt x="803" y="15"/>
                    </a:cubicBezTo>
                    <a:cubicBezTo>
                      <a:pt x="760" y="5"/>
                      <a:pt x="720" y="1"/>
                      <a:pt x="6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a:off x="3536875" y="2869750"/>
                <a:ext cx="125975" cy="75475"/>
              </a:xfrm>
              <a:custGeom>
                <a:avLst/>
                <a:gdLst/>
                <a:ahLst/>
                <a:cxnLst/>
                <a:rect l="l" t="t" r="r" b="b"/>
                <a:pathLst>
                  <a:path w="5039" h="3019" extrusionOk="0">
                    <a:moveTo>
                      <a:pt x="959" y="0"/>
                    </a:moveTo>
                    <a:cubicBezTo>
                      <a:pt x="622" y="0"/>
                      <a:pt x="376" y="443"/>
                      <a:pt x="251" y="713"/>
                    </a:cubicBezTo>
                    <a:cubicBezTo>
                      <a:pt x="126" y="1039"/>
                      <a:pt x="1" y="1415"/>
                      <a:pt x="26" y="1766"/>
                    </a:cubicBezTo>
                    <a:cubicBezTo>
                      <a:pt x="26" y="1791"/>
                      <a:pt x="26" y="1841"/>
                      <a:pt x="26" y="1891"/>
                    </a:cubicBezTo>
                    <a:cubicBezTo>
                      <a:pt x="51" y="1966"/>
                      <a:pt x="76" y="2067"/>
                      <a:pt x="126" y="2117"/>
                    </a:cubicBezTo>
                    <a:cubicBezTo>
                      <a:pt x="193" y="2184"/>
                      <a:pt x="261" y="2208"/>
                      <a:pt x="328" y="2208"/>
                    </a:cubicBezTo>
                    <a:cubicBezTo>
                      <a:pt x="386" y="2208"/>
                      <a:pt x="444" y="2190"/>
                      <a:pt x="502" y="2167"/>
                    </a:cubicBezTo>
                    <a:cubicBezTo>
                      <a:pt x="702" y="2067"/>
                      <a:pt x="878" y="1891"/>
                      <a:pt x="1003" y="1691"/>
                    </a:cubicBezTo>
                    <a:lnTo>
                      <a:pt x="4738" y="3019"/>
                    </a:lnTo>
                    <a:lnTo>
                      <a:pt x="5038" y="2217"/>
                    </a:lnTo>
                    <a:lnTo>
                      <a:pt x="1354" y="914"/>
                    </a:lnTo>
                    <a:cubicBezTo>
                      <a:pt x="1404" y="638"/>
                      <a:pt x="1454" y="237"/>
                      <a:pt x="1179" y="62"/>
                    </a:cubicBezTo>
                    <a:cubicBezTo>
                      <a:pt x="1102" y="19"/>
                      <a:pt x="1028" y="0"/>
                      <a:pt x="9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a:off x="3665950" y="2649625"/>
                <a:ext cx="104050" cy="169675"/>
              </a:xfrm>
              <a:custGeom>
                <a:avLst/>
                <a:gdLst/>
                <a:ahLst/>
                <a:cxnLst/>
                <a:rect l="l" t="t" r="r" b="b"/>
                <a:pathLst>
                  <a:path w="4162" h="6787" extrusionOk="0">
                    <a:moveTo>
                      <a:pt x="2299" y="1"/>
                    </a:moveTo>
                    <a:cubicBezTo>
                      <a:pt x="2049" y="1"/>
                      <a:pt x="1789" y="58"/>
                      <a:pt x="1605" y="120"/>
                    </a:cubicBezTo>
                    <a:cubicBezTo>
                      <a:pt x="1154" y="270"/>
                      <a:pt x="652" y="445"/>
                      <a:pt x="301" y="771"/>
                    </a:cubicBezTo>
                    <a:cubicBezTo>
                      <a:pt x="251" y="796"/>
                      <a:pt x="226" y="846"/>
                      <a:pt x="176" y="897"/>
                    </a:cubicBezTo>
                    <a:cubicBezTo>
                      <a:pt x="101" y="972"/>
                      <a:pt x="26" y="1097"/>
                      <a:pt x="26" y="1222"/>
                    </a:cubicBezTo>
                    <a:cubicBezTo>
                      <a:pt x="1" y="1423"/>
                      <a:pt x="126" y="1548"/>
                      <a:pt x="301" y="1623"/>
                    </a:cubicBezTo>
                    <a:cubicBezTo>
                      <a:pt x="515" y="1721"/>
                      <a:pt x="759" y="1757"/>
                      <a:pt x="1010" y="1757"/>
                    </a:cubicBezTo>
                    <a:cubicBezTo>
                      <a:pt x="1082" y="1757"/>
                      <a:pt x="1155" y="1754"/>
                      <a:pt x="1229" y="1749"/>
                    </a:cubicBezTo>
                    <a:lnTo>
                      <a:pt x="3058" y="6786"/>
                    </a:lnTo>
                    <a:lnTo>
                      <a:pt x="4161" y="6385"/>
                    </a:lnTo>
                    <a:lnTo>
                      <a:pt x="2331" y="1423"/>
                    </a:lnTo>
                    <a:cubicBezTo>
                      <a:pt x="2682" y="1247"/>
                      <a:pt x="3108" y="947"/>
                      <a:pt x="3058" y="521"/>
                    </a:cubicBezTo>
                    <a:cubicBezTo>
                      <a:pt x="2999" y="121"/>
                      <a:pt x="2660" y="1"/>
                      <a:pt x="2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a:off x="3623350" y="2750875"/>
                <a:ext cx="102150" cy="116675"/>
              </a:xfrm>
              <a:custGeom>
                <a:avLst/>
                <a:gdLst/>
                <a:ahLst/>
                <a:cxnLst/>
                <a:rect l="l" t="t" r="r" b="b"/>
                <a:pathLst>
                  <a:path w="4086" h="4667" extrusionOk="0">
                    <a:moveTo>
                      <a:pt x="1606" y="0"/>
                    </a:moveTo>
                    <a:cubicBezTo>
                      <a:pt x="1356" y="0"/>
                      <a:pt x="1070" y="159"/>
                      <a:pt x="903" y="280"/>
                    </a:cubicBezTo>
                    <a:cubicBezTo>
                      <a:pt x="602" y="481"/>
                      <a:pt x="301" y="731"/>
                      <a:pt x="126" y="1032"/>
                    </a:cubicBezTo>
                    <a:cubicBezTo>
                      <a:pt x="101" y="1057"/>
                      <a:pt x="76" y="1107"/>
                      <a:pt x="50" y="1132"/>
                    </a:cubicBezTo>
                    <a:cubicBezTo>
                      <a:pt x="25" y="1233"/>
                      <a:pt x="0" y="1308"/>
                      <a:pt x="25" y="1408"/>
                    </a:cubicBezTo>
                    <a:cubicBezTo>
                      <a:pt x="50" y="1558"/>
                      <a:pt x="176" y="1609"/>
                      <a:pt x="301" y="1634"/>
                    </a:cubicBezTo>
                    <a:cubicBezTo>
                      <a:pt x="340" y="1638"/>
                      <a:pt x="379" y="1640"/>
                      <a:pt x="419" y="1640"/>
                    </a:cubicBezTo>
                    <a:cubicBezTo>
                      <a:pt x="612" y="1640"/>
                      <a:pt x="816" y="1591"/>
                      <a:pt x="1003" y="1508"/>
                    </a:cubicBezTo>
                    <a:lnTo>
                      <a:pt x="3409" y="4666"/>
                    </a:lnTo>
                    <a:lnTo>
                      <a:pt x="4086" y="4140"/>
                    </a:lnTo>
                    <a:lnTo>
                      <a:pt x="1705" y="1032"/>
                    </a:lnTo>
                    <a:cubicBezTo>
                      <a:pt x="1905" y="857"/>
                      <a:pt x="2156" y="531"/>
                      <a:pt x="2005" y="255"/>
                    </a:cubicBezTo>
                    <a:cubicBezTo>
                      <a:pt x="1916" y="67"/>
                      <a:pt x="1769" y="0"/>
                      <a:pt x="16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a:off x="3538125" y="2776675"/>
                <a:ext cx="146025" cy="115300"/>
              </a:xfrm>
              <a:custGeom>
                <a:avLst/>
                <a:gdLst/>
                <a:ahLst/>
                <a:cxnLst/>
                <a:rect l="l" t="t" r="r" b="b"/>
                <a:pathLst>
                  <a:path w="5841" h="4612" extrusionOk="0">
                    <a:moveTo>
                      <a:pt x="1501" y="0"/>
                    </a:moveTo>
                    <a:cubicBezTo>
                      <a:pt x="1136" y="0"/>
                      <a:pt x="765" y="395"/>
                      <a:pt x="577" y="677"/>
                    </a:cubicBezTo>
                    <a:cubicBezTo>
                      <a:pt x="352" y="1003"/>
                      <a:pt x="101" y="1429"/>
                      <a:pt x="26" y="1830"/>
                    </a:cubicBezTo>
                    <a:cubicBezTo>
                      <a:pt x="1" y="1880"/>
                      <a:pt x="1" y="1930"/>
                      <a:pt x="1" y="2005"/>
                    </a:cubicBezTo>
                    <a:cubicBezTo>
                      <a:pt x="1" y="2105"/>
                      <a:pt x="1" y="2206"/>
                      <a:pt x="51" y="2306"/>
                    </a:cubicBezTo>
                    <a:cubicBezTo>
                      <a:pt x="130" y="2424"/>
                      <a:pt x="255" y="2465"/>
                      <a:pt x="377" y="2465"/>
                    </a:cubicBezTo>
                    <a:cubicBezTo>
                      <a:pt x="411" y="2465"/>
                      <a:pt x="445" y="2462"/>
                      <a:pt x="477" y="2456"/>
                    </a:cubicBezTo>
                    <a:cubicBezTo>
                      <a:pt x="753" y="2381"/>
                      <a:pt x="1003" y="2231"/>
                      <a:pt x="1204" y="2030"/>
                    </a:cubicBezTo>
                    <a:lnTo>
                      <a:pt x="5289" y="4612"/>
                    </a:lnTo>
                    <a:lnTo>
                      <a:pt x="5840" y="3734"/>
                    </a:lnTo>
                    <a:lnTo>
                      <a:pt x="1830" y="1178"/>
                    </a:lnTo>
                    <a:cubicBezTo>
                      <a:pt x="1981" y="877"/>
                      <a:pt x="2131" y="426"/>
                      <a:pt x="1855" y="150"/>
                    </a:cubicBezTo>
                    <a:cubicBezTo>
                      <a:pt x="1743" y="44"/>
                      <a:pt x="1622" y="0"/>
                      <a:pt x="15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a:off x="3653425" y="2978300"/>
                <a:ext cx="104025" cy="137850"/>
              </a:xfrm>
              <a:custGeom>
                <a:avLst/>
                <a:gdLst/>
                <a:ahLst/>
                <a:cxnLst/>
                <a:rect l="l" t="t" r="r" b="b"/>
                <a:pathLst>
                  <a:path w="4161" h="5514" extrusionOk="0">
                    <a:moveTo>
                      <a:pt x="1018" y="1"/>
                    </a:moveTo>
                    <a:cubicBezTo>
                      <a:pt x="929" y="1"/>
                      <a:pt x="840" y="10"/>
                      <a:pt x="752" y="30"/>
                    </a:cubicBezTo>
                    <a:cubicBezTo>
                      <a:pt x="0" y="256"/>
                      <a:pt x="176" y="1233"/>
                      <a:pt x="251" y="1810"/>
                    </a:cubicBezTo>
                    <a:cubicBezTo>
                      <a:pt x="376" y="2537"/>
                      <a:pt x="627" y="3263"/>
                      <a:pt x="1003" y="3915"/>
                    </a:cubicBezTo>
                    <a:cubicBezTo>
                      <a:pt x="1203" y="4266"/>
                      <a:pt x="1454" y="4592"/>
                      <a:pt x="1755" y="4893"/>
                    </a:cubicBezTo>
                    <a:cubicBezTo>
                      <a:pt x="1930" y="5093"/>
                      <a:pt x="2131" y="5269"/>
                      <a:pt x="2381" y="5369"/>
                    </a:cubicBezTo>
                    <a:cubicBezTo>
                      <a:pt x="2549" y="5462"/>
                      <a:pt x="2743" y="5513"/>
                      <a:pt x="2935" y="5513"/>
                    </a:cubicBezTo>
                    <a:cubicBezTo>
                      <a:pt x="3002" y="5513"/>
                      <a:pt x="3068" y="5507"/>
                      <a:pt x="3133" y="5494"/>
                    </a:cubicBezTo>
                    <a:cubicBezTo>
                      <a:pt x="3409" y="5419"/>
                      <a:pt x="3634" y="5218"/>
                      <a:pt x="3785" y="4993"/>
                    </a:cubicBezTo>
                    <a:cubicBezTo>
                      <a:pt x="3935" y="4742"/>
                      <a:pt x="4010" y="4467"/>
                      <a:pt x="4061" y="4191"/>
                    </a:cubicBezTo>
                    <a:cubicBezTo>
                      <a:pt x="4161" y="3364"/>
                      <a:pt x="4010" y="2512"/>
                      <a:pt x="3584" y="1785"/>
                    </a:cubicBezTo>
                    <a:cubicBezTo>
                      <a:pt x="3158" y="1083"/>
                      <a:pt x="2507" y="507"/>
                      <a:pt x="1730" y="181"/>
                    </a:cubicBezTo>
                    <a:cubicBezTo>
                      <a:pt x="1510" y="71"/>
                      <a:pt x="1262" y="1"/>
                      <a:pt x="10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9"/>
              <p:cNvSpPr/>
              <p:nvPr/>
            </p:nvSpPr>
            <p:spPr>
              <a:xfrm>
                <a:off x="3696025" y="2860725"/>
                <a:ext cx="71450" cy="108675"/>
              </a:xfrm>
              <a:custGeom>
                <a:avLst/>
                <a:gdLst/>
                <a:ahLst/>
                <a:cxnLst/>
                <a:rect l="l" t="t" r="r" b="b"/>
                <a:pathLst>
                  <a:path w="2858" h="4347" extrusionOk="0">
                    <a:moveTo>
                      <a:pt x="1205" y="0"/>
                    </a:moveTo>
                    <a:cubicBezTo>
                      <a:pt x="961" y="0"/>
                      <a:pt x="738" y="78"/>
                      <a:pt x="602" y="272"/>
                    </a:cubicBezTo>
                    <a:cubicBezTo>
                      <a:pt x="251" y="824"/>
                      <a:pt x="26" y="1450"/>
                      <a:pt x="26" y="2102"/>
                    </a:cubicBezTo>
                    <a:cubicBezTo>
                      <a:pt x="1" y="2503"/>
                      <a:pt x="76" y="2904"/>
                      <a:pt x="201" y="3280"/>
                    </a:cubicBezTo>
                    <a:cubicBezTo>
                      <a:pt x="301" y="3580"/>
                      <a:pt x="452" y="3856"/>
                      <a:pt x="702" y="4082"/>
                    </a:cubicBezTo>
                    <a:cubicBezTo>
                      <a:pt x="887" y="4248"/>
                      <a:pt x="1154" y="4346"/>
                      <a:pt x="1401" y="4346"/>
                    </a:cubicBezTo>
                    <a:cubicBezTo>
                      <a:pt x="1490" y="4346"/>
                      <a:pt x="1576" y="4334"/>
                      <a:pt x="1655" y="4307"/>
                    </a:cubicBezTo>
                    <a:cubicBezTo>
                      <a:pt x="1855" y="4232"/>
                      <a:pt x="2006" y="4107"/>
                      <a:pt x="2131" y="3956"/>
                    </a:cubicBezTo>
                    <a:cubicBezTo>
                      <a:pt x="2432" y="3555"/>
                      <a:pt x="2607" y="3079"/>
                      <a:pt x="2707" y="2603"/>
                    </a:cubicBezTo>
                    <a:cubicBezTo>
                      <a:pt x="2808" y="2227"/>
                      <a:pt x="2858" y="1851"/>
                      <a:pt x="2808" y="1475"/>
                    </a:cubicBezTo>
                    <a:cubicBezTo>
                      <a:pt x="2732" y="1074"/>
                      <a:pt x="2582" y="698"/>
                      <a:pt x="2256" y="423"/>
                    </a:cubicBezTo>
                    <a:cubicBezTo>
                      <a:pt x="2026" y="193"/>
                      <a:pt x="1590" y="0"/>
                      <a:pt x="1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9"/>
              <p:cNvSpPr/>
              <p:nvPr/>
            </p:nvSpPr>
            <p:spPr>
              <a:xfrm>
                <a:off x="3805050" y="3011375"/>
                <a:ext cx="114700" cy="88825"/>
              </a:xfrm>
              <a:custGeom>
                <a:avLst/>
                <a:gdLst/>
                <a:ahLst/>
                <a:cxnLst/>
                <a:rect l="l" t="t" r="r" b="b"/>
                <a:pathLst>
                  <a:path w="4588" h="3553" extrusionOk="0">
                    <a:moveTo>
                      <a:pt x="999" y="1"/>
                    </a:moveTo>
                    <a:cubicBezTo>
                      <a:pt x="543" y="1"/>
                      <a:pt x="134" y="140"/>
                      <a:pt x="51" y="637"/>
                    </a:cubicBezTo>
                    <a:cubicBezTo>
                      <a:pt x="1" y="888"/>
                      <a:pt x="51" y="1138"/>
                      <a:pt x="126" y="1364"/>
                    </a:cubicBezTo>
                    <a:cubicBezTo>
                      <a:pt x="377" y="2041"/>
                      <a:pt x="853" y="2617"/>
                      <a:pt x="1454" y="3018"/>
                    </a:cubicBezTo>
                    <a:cubicBezTo>
                      <a:pt x="1989" y="3375"/>
                      <a:pt x="2623" y="3553"/>
                      <a:pt x="3267" y="3553"/>
                    </a:cubicBezTo>
                    <a:cubicBezTo>
                      <a:pt x="3348" y="3553"/>
                      <a:pt x="3429" y="3550"/>
                      <a:pt x="3509" y="3545"/>
                    </a:cubicBezTo>
                    <a:cubicBezTo>
                      <a:pt x="3835" y="3519"/>
                      <a:pt x="4186" y="3444"/>
                      <a:pt x="4387" y="3169"/>
                    </a:cubicBezTo>
                    <a:cubicBezTo>
                      <a:pt x="4512" y="3018"/>
                      <a:pt x="4587" y="2793"/>
                      <a:pt x="4562" y="2592"/>
                    </a:cubicBezTo>
                    <a:cubicBezTo>
                      <a:pt x="4562" y="2392"/>
                      <a:pt x="4512" y="2166"/>
                      <a:pt x="4412" y="1991"/>
                    </a:cubicBezTo>
                    <a:cubicBezTo>
                      <a:pt x="4111" y="1289"/>
                      <a:pt x="3484" y="737"/>
                      <a:pt x="2783" y="412"/>
                    </a:cubicBezTo>
                    <a:cubicBezTo>
                      <a:pt x="2557" y="286"/>
                      <a:pt x="2306" y="211"/>
                      <a:pt x="2056" y="161"/>
                    </a:cubicBezTo>
                    <a:cubicBezTo>
                      <a:pt x="1774" y="93"/>
                      <a:pt x="1371" y="1"/>
                      <a:pt x="9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a:off x="3882125" y="2848850"/>
                <a:ext cx="114050" cy="156950"/>
              </a:xfrm>
              <a:custGeom>
                <a:avLst/>
                <a:gdLst/>
                <a:ahLst/>
                <a:cxnLst/>
                <a:rect l="l" t="t" r="r" b="b"/>
                <a:pathLst>
                  <a:path w="4562" h="6278" extrusionOk="0">
                    <a:moveTo>
                      <a:pt x="1342" y="1"/>
                    </a:moveTo>
                    <a:cubicBezTo>
                      <a:pt x="1113" y="1"/>
                      <a:pt x="887" y="86"/>
                      <a:pt x="677" y="296"/>
                    </a:cubicBezTo>
                    <a:cubicBezTo>
                      <a:pt x="451" y="522"/>
                      <a:pt x="326" y="847"/>
                      <a:pt x="251" y="1148"/>
                    </a:cubicBezTo>
                    <a:cubicBezTo>
                      <a:pt x="0" y="2050"/>
                      <a:pt x="75" y="3053"/>
                      <a:pt x="451" y="3905"/>
                    </a:cubicBezTo>
                    <a:cubicBezTo>
                      <a:pt x="802" y="4757"/>
                      <a:pt x="1454" y="5509"/>
                      <a:pt x="2256" y="5960"/>
                    </a:cubicBezTo>
                    <a:cubicBezTo>
                      <a:pt x="2545" y="6134"/>
                      <a:pt x="2879" y="6278"/>
                      <a:pt x="3212" y="6278"/>
                    </a:cubicBezTo>
                    <a:cubicBezTo>
                      <a:pt x="3311" y="6278"/>
                      <a:pt x="3411" y="6265"/>
                      <a:pt x="3509" y="6236"/>
                    </a:cubicBezTo>
                    <a:cubicBezTo>
                      <a:pt x="3760" y="6136"/>
                      <a:pt x="3960" y="5960"/>
                      <a:pt x="4111" y="5735"/>
                    </a:cubicBezTo>
                    <a:cubicBezTo>
                      <a:pt x="4261" y="5509"/>
                      <a:pt x="4336" y="5233"/>
                      <a:pt x="4386" y="4958"/>
                    </a:cubicBezTo>
                    <a:cubicBezTo>
                      <a:pt x="4562" y="3980"/>
                      <a:pt x="4311" y="2928"/>
                      <a:pt x="3810" y="2076"/>
                    </a:cubicBezTo>
                    <a:cubicBezTo>
                      <a:pt x="3634" y="1775"/>
                      <a:pt x="3434" y="1499"/>
                      <a:pt x="3208" y="1248"/>
                    </a:cubicBezTo>
                    <a:cubicBezTo>
                      <a:pt x="2774" y="795"/>
                      <a:pt x="2041" y="1"/>
                      <a:pt x="13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a:off x="3787500" y="2909275"/>
                <a:ext cx="65825" cy="48125"/>
              </a:xfrm>
              <a:custGeom>
                <a:avLst/>
                <a:gdLst/>
                <a:ahLst/>
                <a:cxnLst/>
                <a:rect l="l" t="t" r="r" b="b"/>
                <a:pathLst>
                  <a:path w="2633" h="1925" extrusionOk="0">
                    <a:moveTo>
                      <a:pt x="1663" y="1"/>
                    </a:moveTo>
                    <a:cubicBezTo>
                      <a:pt x="1459" y="1"/>
                      <a:pt x="1251" y="49"/>
                      <a:pt x="1079" y="135"/>
                    </a:cubicBezTo>
                    <a:cubicBezTo>
                      <a:pt x="828" y="260"/>
                      <a:pt x="627" y="435"/>
                      <a:pt x="427" y="611"/>
                    </a:cubicBezTo>
                    <a:cubicBezTo>
                      <a:pt x="302" y="736"/>
                      <a:pt x="176" y="836"/>
                      <a:pt x="101" y="987"/>
                    </a:cubicBezTo>
                    <a:cubicBezTo>
                      <a:pt x="26" y="1137"/>
                      <a:pt x="1" y="1313"/>
                      <a:pt x="51" y="1463"/>
                    </a:cubicBezTo>
                    <a:cubicBezTo>
                      <a:pt x="101" y="1588"/>
                      <a:pt x="201" y="1689"/>
                      <a:pt x="302" y="1739"/>
                    </a:cubicBezTo>
                    <a:cubicBezTo>
                      <a:pt x="427" y="1814"/>
                      <a:pt x="552" y="1839"/>
                      <a:pt x="703" y="1864"/>
                    </a:cubicBezTo>
                    <a:cubicBezTo>
                      <a:pt x="854" y="1905"/>
                      <a:pt x="1021" y="1924"/>
                      <a:pt x="1187" y="1924"/>
                    </a:cubicBezTo>
                    <a:cubicBezTo>
                      <a:pt x="1322" y="1924"/>
                      <a:pt x="1456" y="1912"/>
                      <a:pt x="1580" y="1889"/>
                    </a:cubicBezTo>
                    <a:cubicBezTo>
                      <a:pt x="1881" y="1814"/>
                      <a:pt x="2156" y="1664"/>
                      <a:pt x="2357" y="1438"/>
                    </a:cubicBezTo>
                    <a:cubicBezTo>
                      <a:pt x="2532" y="1212"/>
                      <a:pt x="2632" y="887"/>
                      <a:pt x="2532" y="586"/>
                    </a:cubicBezTo>
                    <a:cubicBezTo>
                      <a:pt x="2433" y="175"/>
                      <a:pt x="2054" y="1"/>
                      <a:pt x="16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a:off x="3768700" y="3114600"/>
                <a:ext cx="62075" cy="41775"/>
              </a:xfrm>
              <a:custGeom>
                <a:avLst/>
                <a:gdLst/>
                <a:ahLst/>
                <a:cxnLst/>
                <a:rect l="l" t="t" r="r" b="b"/>
                <a:pathLst>
                  <a:path w="2483" h="1671" extrusionOk="0">
                    <a:moveTo>
                      <a:pt x="1062" y="1"/>
                    </a:moveTo>
                    <a:cubicBezTo>
                      <a:pt x="960" y="1"/>
                      <a:pt x="857" y="7"/>
                      <a:pt x="753" y="17"/>
                    </a:cubicBezTo>
                    <a:cubicBezTo>
                      <a:pt x="602" y="42"/>
                      <a:pt x="477" y="67"/>
                      <a:pt x="327" y="117"/>
                    </a:cubicBezTo>
                    <a:cubicBezTo>
                      <a:pt x="201" y="167"/>
                      <a:pt x="76" y="268"/>
                      <a:pt x="51" y="418"/>
                    </a:cubicBezTo>
                    <a:cubicBezTo>
                      <a:pt x="1" y="518"/>
                      <a:pt x="26" y="644"/>
                      <a:pt x="76" y="769"/>
                    </a:cubicBezTo>
                    <a:cubicBezTo>
                      <a:pt x="126" y="869"/>
                      <a:pt x="201" y="969"/>
                      <a:pt x="277" y="1045"/>
                    </a:cubicBezTo>
                    <a:cubicBezTo>
                      <a:pt x="452" y="1245"/>
                      <a:pt x="653" y="1421"/>
                      <a:pt x="903" y="1546"/>
                    </a:cubicBezTo>
                    <a:cubicBezTo>
                      <a:pt x="1057" y="1631"/>
                      <a:pt x="1235" y="1670"/>
                      <a:pt x="1420" y="1670"/>
                    </a:cubicBezTo>
                    <a:cubicBezTo>
                      <a:pt x="1506" y="1670"/>
                      <a:pt x="1593" y="1662"/>
                      <a:pt x="1680" y="1646"/>
                    </a:cubicBezTo>
                    <a:cubicBezTo>
                      <a:pt x="1931" y="1571"/>
                      <a:pt x="2156" y="1395"/>
                      <a:pt x="2257" y="1145"/>
                    </a:cubicBezTo>
                    <a:cubicBezTo>
                      <a:pt x="2482" y="619"/>
                      <a:pt x="1981" y="142"/>
                      <a:pt x="1480" y="42"/>
                    </a:cubicBezTo>
                    <a:cubicBezTo>
                      <a:pt x="1347" y="13"/>
                      <a:pt x="1207"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a:off x="3659050" y="2811125"/>
                <a:ext cx="189675" cy="154150"/>
              </a:xfrm>
              <a:custGeom>
                <a:avLst/>
                <a:gdLst/>
                <a:ahLst/>
                <a:cxnLst/>
                <a:rect l="l" t="t" r="r" b="b"/>
                <a:pathLst>
                  <a:path w="7587" h="6166" extrusionOk="0">
                    <a:moveTo>
                      <a:pt x="6137" y="0"/>
                    </a:moveTo>
                    <a:cubicBezTo>
                      <a:pt x="3301" y="0"/>
                      <a:pt x="724" y="1948"/>
                      <a:pt x="126" y="4762"/>
                    </a:cubicBezTo>
                    <a:cubicBezTo>
                      <a:pt x="1" y="5314"/>
                      <a:pt x="226" y="5915"/>
                      <a:pt x="828" y="6116"/>
                    </a:cubicBezTo>
                    <a:cubicBezTo>
                      <a:pt x="924" y="6150"/>
                      <a:pt x="1029" y="6166"/>
                      <a:pt x="1136" y="6166"/>
                    </a:cubicBezTo>
                    <a:cubicBezTo>
                      <a:pt x="1586" y="6166"/>
                      <a:pt x="2080" y="5880"/>
                      <a:pt x="2181" y="5414"/>
                    </a:cubicBezTo>
                    <a:cubicBezTo>
                      <a:pt x="2579" y="3551"/>
                      <a:pt x="4109" y="2181"/>
                      <a:pt x="6039" y="2181"/>
                    </a:cubicBezTo>
                    <a:cubicBezTo>
                      <a:pt x="6056" y="2181"/>
                      <a:pt x="6074" y="2181"/>
                      <a:pt x="6091" y="2181"/>
                    </a:cubicBezTo>
                    <a:cubicBezTo>
                      <a:pt x="6099" y="2181"/>
                      <a:pt x="6107" y="2181"/>
                      <a:pt x="6115" y="2181"/>
                    </a:cubicBezTo>
                    <a:cubicBezTo>
                      <a:pt x="7496" y="2181"/>
                      <a:pt x="7587" y="25"/>
                      <a:pt x="6191" y="1"/>
                    </a:cubicBezTo>
                    <a:cubicBezTo>
                      <a:pt x="6173" y="0"/>
                      <a:pt x="6155" y="0"/>
                      <a:pt x="6137" y="0"/>
                    </a:cubicBezTo>
                    <a:close/>
                  </a:path>
                </a:pathLst>
              </a:cu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a:off x="3673475" y="2821150"/>
                <a:ext cx="372825" cy="383025"/>
              </a:xfrm>
              <a:custGeom>
                <a:avLst/>
                <a:gdLst/>
                <a:ahLst/>
                <a:cxnLst/>
                <a:rect l="l" t="t" r="r" b="b"/>
                <a:pathLst>
                  <a:path w="14913" h="15321" extrusionOk="0">
                    <a:moveTo>
                      <a:pt x="11279" y="1"/>
                    </a:moveTo>
                    <a:lnTo>
                      <a:pt x="11279" y="1"/>
                    </a:lnTo>
                    <a:cubicBezTo>
                      <a:pt x="11529" y="452"/>
                      <a:pt x="11730" y="953"/>
                      <a:pt x="11855" y="1454"/>
                    </a:cubicBezTo>
                    <a:cubicBezTo>
                      <a:pt x="12106" y="2482"/>
                      <a:pt x="12005" y="3660"/>
                      <a:pt x="11354" y="4462"/>
                    </a:cubicBezTo>
                    <a:cubicBezTo>
                      <a:pt x="10953" y="4963"/>
                      <a:pt x="10326" y="5339"/>
                      <a:pt x="10226" y="5991"/>
                    </a:cubicBezTo>
                    <a:cubicBezTo>
                      <a:pt x="10151" y="6442"/>
                      <a:pt x="10401" y="6943"/>
                      <a:pt x="10251" y="7394"/>
                    </a:cubicBezTo>
                    <a:cubicBezTo>
                      <a:pt x="10062" y="7982"/>
                      <a:pt x="9399" y="8165"/>
                      <a:pt x="8761" y="8165"/>
                    </a:cubicBezTo>
                    <a:cubicBezTo>
                      <a:pt x="8638" y="8165"/>
                      <a:pt x="8515" y="8158"/>
                      <a:pt x="8396" y="8146"/>
                    </a:cubicBezTo>
                    <a:cubicBezTo>
                      <a:pt x="8170" y="8130"/>
                      <a:pt x="7931" y="8112"/>
                      <a:pt x="7696" y="8112"/>
                    </a:cubicBezTo>
                    <a:cubicBezTo>
                      <a:pt x="7177" y="8112"/>
                      <a:pt x="6677" y="8200"/>
                      <a:pt x="6366" y="8597"/>
                    </a:cubicBezTo>
                    <a:cubicBezTo>
                      <a:pt x="5840" y="9299"/>
                      <a:pt x="6316" y="10477"/>
                      <a:pt x="5640" y="11028"/>
                    </a:cubicBezTo>
                    <a:cubicBezTo>
                      <a:pt x="5163" y="11404"/>
                      <a:pt x="4462" y="11229"/>
                      <a:pt x="3935" y="11529"/>
                    </a:cubicBezTo>
                    <a:cubicBezTo>
                      <a:pt x="3559" y="11780"/>
                      <a:pt x="3384" y="12256"/>
                      <a:pt x="3058" y="12582"/>
                    </a:cubicBezTo>
                    <a:cubicBezTo>
                      <a:pt x="2715" y="12939"/>
                      <a:pt x="2226" y="13100"/>
                      <a:pt x="1722" y="13100"/>
                    </a:cubicBezTo>
                    <a:cubicBezTo>
                      <a:pt x="1270" y="13100"/>
                      <a:pt x="806" y="12970"/>
                      <a:pt x="426" y="12732"/>
                    </a:cubicBezTo>
                    <a:cubicBezTo>
                      <a:pt x="276" y="12632"/>
                      <a:pt x="126" y="12532"/>
                      <a:pt x="0" y="12432"/>
                    </a:cubicBezTo>
                    <a:lnTo>
                      <a:pt x="0" y="12432"/>
                    </a:lnTo>
                    <a:cubicBezTo>
                      <a:pt x="1479" y="14111"/>
                      <a:pt x="3609" y="15214"/>
                      <a:pt x="6015" y="15314"/>
                    </a:cubicBezTo>
                    <a:cubicBezTo>
                      <a:pt x="6124" y="15318"/>
                      <a:pt x="6232" y="15320"/>
                      <a:pt x="6339" y="15320"/>
                    </a:cubicBezTo>
                    <a:cubicBezTo>
                      <a:pt x="10858" y="15320"/>
                      <a:pt x="14617" y="11747"/>
                      <a:pt x="14812" y="7194"/>
                    </a:cubicBezTo>
                    <a:cubicBezTo>
                      <a:pt x="14913" y="4236"/>
                      <a:pt x="13509" y="1580"/>
                      <a:pt x="11279" y="1"/>
                    </a:cubicBezTo>
                    <a:close/>
                  </a:path>
                </a:pathLst>
              </a:custGeom>
              <a:solidFill>
                <a:srgbClr val="621156">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4" name="Google Shape;524;p19"/>
            <p:cNvCxnSpPr/>
            <p:nvPr/>
          </p:nvCxnSpPr>
          <p:spPr>
            <a:xfrm flipV="1">
              <a:off x="3193675" y="2127741"/>
              <a:ext cx="1031009" cy="3772"/>
            </a:xfrm>
            <a:prstGeom prst="straightConnector1">
              <a:avLst/>
            </a:prstGeom>
            <a:noFill/>
            <a:ln w="19050" cap="flat" cmpd="sng">
              <a:solidFill>
                <a:schemeClr val="accent3"/>
              </a:solidFill>
              <a:prstDash val="solid"/>
              <a:round/>
              <a:headEnd type="none" w="med" len="med"/>
              <a:tailEnd type="oval" w="med" len="med"/>
            </a:ln>
          </p:spPr>
        </p:cxnSp>
        <p:cxnSp>
          <p:nvCxnSpPr>
            <p:cNvPr id="525" name="Google Shape;525;p19"/>
            <p:cNvCxnSpPr>
              <a:stCxn id="526" idx="3"/>
            </p:cNvCxnSpPr>
            <p:nvPr/>
          </p:nvCxnSpPr>
          <p:spPr>
            <a:xfrm>
              <a:off x="3335425" y="3523350"/>
              <a:ext cx="739500" cy="0"/>
            </a:xfrm>
            <a:prstGeom prst="straightConnector1">
              <a:avLst/>
            </a:prstGeom>
            <a:noFill/>
            <a:ln w="19050" cap="flat" cmpd="sng">
              <a:solidFill>
                <a:schemeClr val="accent4"/>
              </a:solidFill>
              <a:prstDash val="solid"/>
              <a:round/>
              <a:headEnd type="none" w="med" len="med"/>
              <a:tailEnd type="oval" w="med" len="med"/>
            </a:ln>
          </p:spPr>
        </p:cxnSp>
        <p:cxnSp>
          <p:nvCxnSpPr>
            <p:cNvPr id="527" name="Google Shape;527;p19"/>
            <p:cNvCxnSpPr/>
            <p:nvPr/>
          </p:nvCxnSpPr>
          <p:spPr>
            <a:xfrm flipH="1">
              <a:off x="4872539" y="2131513"/>
              <a:ext cx="1068661" cy="18173"/>
            </a:xfrm>
            <a:prstGeom prst="straightConnector1">
              <a:avLst/>
            </a:prstGeom>
            <a:noFill/>
            <a:ln w="19050" cap="flat" cmpd="sng">
              <a:solidFill>
                <a:schemeClr val="accent5"/>
              </a:solidFill>
              <a:prstDash val="solid"/>
              <a:round/>
              <a:headEnd type="none" w="med" len="med"/>
              <a:tailEnd type="oval" w="med" len="med"/>
            </a:ln>
          </p:spPr>
        </p:cxnSp>
        <p:cxnSp>
          <p:nvCxnSpPr>
            <p:cNvPr id="528" name="Google Shape;528;p19"/>
            <p:cNvCxnSpPr/>
            <p:nvPr/>
          </p:nvCxnSpPr>
          <p:spPr>
            <a:xfrm flipH="1" flipV="1">
              <a:off x="4958344" y="3518481"/>
              <a:ext cx="982856" cy="4844"/>
            </a:xfrm>
            <a:prstGeom prst="straightConnector1">
              <a:avLst/>
            </a:prstGeom>
            <a:noFill/>
            <a:ln w="19050" cap="flat" cmpd="sng">
              <a:solidFill>
                <a:schemeClr val="accent6"/>
              </a:solidFill>
              <a:prstDash val="solid"/>
              <a:round/>
              <a:headEnd type="none" w="med" len="med"/>
              <a:tailEnd type="oval" w="med" len="med"/>
            </a:ln>
          </p:spPr>
        </p:cxnSp>
        <p:sp>
          <p:nvSpPr>
            <p:cNvPr id="529" name="Google Shape;529;p19"/>
            <p:cNvSpPr/>
            <p:nvPr/>
          </p:nvSpPr>
          <p:spPr>
            <a:xfrm>
              <a:off x="5808576" y="1588375"/>
              <a:ext cx="3010800" cy="1086300"/>
            </a:xfrm>
            <a:prstGeom prst="roundRect">
              <a:avLst>
                <a:gd name="adj" fmla="val 20336"/>
              </a:avLst>
            </a:prstGeom>
            <a:solidFill>
              <a:schemeClr val="l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9"/>
            <p:cNvSpPr/>
            <p:nvPr/>
          </p:nvSpPr>
          <p:spPr>
            <a:xfrm>
              <a:off x="324625" y="2980200"/>
              <a:ext cx="3010800" cy="1086300"/>
            </a:xfrm>
            <a:prstGeom prst="roundRect">
              <a:avLst>
                <a:gd name="adj" fmla="val 20336"/>
              </a:avLst>
            </a:prstGeom>
            <a:solidFill>
              <a:schemeClr val="lt2"/>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a:off x="324625" y="1588384"/>
              <a:ext cx="3010800" cy="1086300"/>
            </a:xfrm>
            <a:prstGeom prst="roundRect">
              <a:avLst>
                <a:gd name="adj" fmla="val 20336"/>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a:off x="5808576" y="2980188"/>
              <a:ext cx="3010800" cy="1086300"/>
            </a:xfrm>
            <a:prstGeom prst="roundRect">
              <a:avLst>
                <a:gd name="adj" fmla="val 20336"/>
              </a:avLst>
            </a:prstGeom>
            <a:solidFill>
              <a:schemeClr val="lt2"/>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txBox="1"/>
            <p:nvPr/>
          </p:nvSpPr>
          <p:spPr>
            <a:xfrm>
              <a:off x="1237967" y="1710313"/>
              <a:ext cx="1906993" cy="8604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dk1"/>
                </a:solidFill>
                <a:latin typeface="Fira Sans"/>
                <a:ea typeface="Fira Sans"/>
                <a:cs typeface="Fira Sans"/>
                <a:sym typeface="Fira Sans"/>
              </a:endParaRPr>
            </a:p>
          </p:txBody>
        </p:sp>
        <p:sp>
          <p:nvSpPr>
            <p:cNvPr id="535" name="Google Shape;535;p19"/>
            <p:cNvSpPr txBox="1"/>
            <p:nvPr/>
          </p:nvSpPr>
          <p:spPr>
            <a:xfrm>
              <a:off x="1202875" y="3421047"/>
              <a:ext cx="1936500" cy="52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dk1"/>
                </a:solidFill>
                <a:latin typeface="Fira Sans"/>
                <a:ea typeface="Fira Sans"/>
                <a:cs typeface="Fira Sans"/>
                <a:sym typeface="Fira Sans"/>
              </a:endParaRPr>
            </a:p>
          </p:txBody>
        </p:sp>
        <p:sp>
          <p:nvSpPr>
            <p:cNvPr id="537" name="Google Shape;537;p19"/>
            <p:cNvSpPr txBox="1"/>
            <p:nvPr/>
          </p:nvSpPr>
          <p:spPr>
            <a:xfrm>
              <a:off x="5687391" y="1723888"/>
              <a:ext cx="2286493" cy="795115"/>
            </a:xfrm>
            <a:prstGeom prst="rect">
              <a:avLst/>
            </a:prstGeom>
            <a:noFill/>
            <a:ln>
              <a:noFill/>
            </a:ln>
          </p:spPr>
          <p:txBody>
            <a:bodyPr spcFirstLastPara="1" wrap="square" lIns="91425" tIns="91425" rIns="91425" bIns="91425" anchor="ctr" anchorCtr="0">
              <a:noAutofit/>
            </a:bodyPr>
            <a:lstStyle/>
            <a:p>
              <a:pPr lvl="0" algn="r"/>
              <a:r>
                <a:rPr lang="fr-FR" sz="1200" b="1" dirty="0"/>
                <a:t>U</a:t>
              </a:r>
              <a:r>
                <a:rPr lang="fr-FR" sz="1200" b="1" dirty="0" smtClean="0"/>
                <a:t>n </a:t>
              </a:r>
              <a:r>
                <a:rPr lang="fr-FR" sz="1200" b="1" dirty="0"/>
                <a:t>confinement</a:t>
              </a:r>
              <a:r>
                <a:rPr lang="fr-FR" sz="1200" dirty="0"/>
                <a:t>, du 17 mars au 11 mai </a:t>
              </a:r>
              <a:r>
                <a:rPr lang="fr-FR" sz="1200" dirty="0" smtClean="0"/>
                <a:t>2020</a:t>
              </a:r>
              <a:endParaRPr sz="1200" dirty="0">
                <a:solidFill>
                  <a:schemeClr val="dk1"/>
                </a:solidFill>
                <a:latin typeface="Fira Sans"/>
                <a:ea typeface="Fira Sans"/>
                <a:cs typeface="Fira Sans"/>
                <a:sym typeface="Fira Sans"/>
              </a:endParaRPr>
            </a:p>
          </p:txBody>
        </p:sp>
        <p:sp>
          <p:nvSpPr>
            <p:cNvPr id="539" name="Google Shape;539;p19"/>
            <p:cNvSpPr txBox="1"/>
            <p:nvPr/>
          </p:nvSpPr>
          <p:spPr>
            <a:xfrm>
              <a:off x="5914102" y="3047470"/>
              <a:ext cx="2339298" cy="1006283"/>
            </a:xfrm>
            <a:prstGeom prst="rect">
              <a:avLst/>
            </a:prstGeom>
            <a:noFill/>
            <a:ln>
              <a:noFill/>
            </a:ln>
          </p:spPr>
          <p:txBody>
            <a:bodyPr spcFirstLastPara="1" wrap="square" lIns="91425" tIns="91425" rIns="91425" bIns="91425" anchor="ctr" anchorCtr="0">
              <a:noAutofit/>
            </a:bodyPr>
            <a:lstStyle/>
            <a:p>
              <a:r>
                <a:rPr lang="fr-FR" sz="1200" b="1" dirty="0"/>
                <a:t>U</a:t>
              </a:r>
              <a:r>
                <a:rPr lang="fr-FR" sz="1200" b="1" dirty="0" smtClean="0"/>
                <a:t>n </a:t>
              </a:r>
              <a:r>
                <a:rPr lang="fr-FR" sz="1200" b="1" dirty="0"/>
                <a:t>deuxième confinement </a:t>
              </a:r>
              <a:r>
                <a:rPr lang="fr-FR" sz="1200" dirty="0"/>
                <a:t>a été mis en place à compter du 30 octobre 2020.</a:t>
              </a:r>
            </a:p>
            <a:p>
              <a:endParaRPr lang="fr-FR" sz="1200" dirty="0"/>
            </a:p>
          </p:txBody>
        </p:sp>
      </p:grpSp>
      <p:sp>
        <p:nvSpPr>
          <p:cNvPr id="540" name="Google Shape;540;p19"/>
          <p:cNvSpPr txBox="1">
            <a:spLocks noGrp="1"/>
          </p:cNvSpPr>
          <p:nvPr>
            <p:ph type="title"/>
          </p:nvPr>
        </p:nvSpPr>
        <p:spPr>
          <a:xfrm>
            <a:off x="2589679" y="127390"/>
            <a:ext cx="40368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rgbClr val="17C2CB"/>
                </a:solidFill>
              </a:rPr>
              <a:t>Contexte du projet</a:t>
            </a:r>
            <a:endParaRPr dirty="0">
              <a:solidFill>
                <a:srgbClr val="17C2CB"/>
              </a:solidFill>
            </a:endParaRPr>
          </a:p>
        </p:txBody>
      </p:sp>
      <p:grpSp>
        <p:nvGrpSpPr>
          <p:cNvPr id="541" name="Google Shape;541;p19"/>
          <p:cNvGrpSpPr/>
          <p:nvPr/>
        </p:nvGrpSpPr>
        <p:grpSpPr>
          <a:xfrm>
            <a:off x="392206" y="1850033"/>
            <a:ext cx="364342" cy="630094"/>
            <a:chOff x="2300575" y="4261725"/>
            <a:chExt cx="402900" cy="696775"/>
          </a:xfrm>
        </p:grpSpPr>
        <p:sp>
          <p:nvSpPr>
            <p:cNvPr id="542" name="Google Shape;542;p19"/>
            <p:cNvSpPr/>
            <p:nvPr/>
          </p:nvSpPr>
          <p:spPr>
            <a:xfrm>
              <a:off x="2488525" y="4336300"/>
              <a:ext cx="21325" cy="43875"/>
            </a:xfrm>
            <a:custGeom>
              <a:avLst/>
              <a:gdLst/>
              <a:ahLst/>
              <a:cxnLst/>
              <a:rect l="l" t="t" r="r" b="b"/>
              <a:pathLst>
                <a:path w="853" h="1755" extrusionOk="0">
                  <a:moveTo>
                    <a:pt x="1" y="0"/>
                  </a:moveTo>
                  <a:lnTo>
                    <a:pt x="1" y="1755"/>
                  </a:lnTo>
                  <a:lnTo>
                    <a:pt x="853" y="1755"/>
                  </a:lnTo>
                  <a:lnTo>
                    <a:pt x="8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a:off x="2456575" y="4261725"/>
              <a:ext cx="85875" cy="89000"/>
            </a:xfrm>
            <a:custGeom>
              <a:avLst/>
              <a:gdLst/>
              <a:ahLst/>
              <a:cxnLst/>
              <a:rect l="l" t="t" r="r" b="b"/>
              <a:pathLst>
                <a:path w="3435" h="3560" extrusionOk="0">
                  <a:moveTo>
                    <a:pt x="326" y="1"/>
                  </a:moveTo>
                  <a:cubicBezTo>
                    <a:pt x="151" y="1"/>
                    <a:pt x="1" y="151"/>
                    <a:pt x="1" y="326"/>
                  </a:cubicBezTo>
                  <a:lnTo>
                    <a:pt x="1" y="3234"/>
                  </a:lnTo>
                  <a:cubicBezTo>
                    <a:pt x="1" y="3409"/>
                    <a:pt x="151" y="3560"/>
                    <a:pt x="326" y="3560"/>
                  </a:cubicBezTo>
                  <a:lnTo>
                    <a:pt x="3108" y="3560"/>
                  </a:lnTo>
                  <a:cubicBezTo>
                    <a:pt x="3284" y="3560"/>
                    <a:pt x="3434" y="3409"/>
                    <a:pt x="3434" y="3234"/>
                  </a:cubicBezTo>
                  <a:lnTo>
                    <a:pt x="3434" y="326"/>
                  </a:lnTo>
                  <a:cubicBezTo>
                    <a:pt x="3434" y="151"/>
                    <a:pt x="3284" y="1"/>
                    <a:pt x="31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a:off x="2472875" y="4273625"/>
              <a:ext cx="206150" cy="50150"/>
            </a:xfrm>
            <a:custGeom>
              <a:avLst/>
              <a:gdLst/>
              <a:ahLst/>
              <a:cxnLst/>
              <a:rect l="l" t="t" r="r" b="b"/>
              <a:pathLst>
                <a:path w="8246" h="2006" extrusionOk="0">
                  <a:moveTo>
                    <a:pt x="527" y="1"/>
                  </a:moveTo>
                  <a:cubicBezTo>
                    <a:pt x="226" y="1"/>
                    <a:pt x="0" y="226"/>
                    <a:pt x="0" y="527"/>
                  </a:cubicBezTo>
                  <a:cubicBezTo>
                    <a:pt x="0" y="828"/>
                    <a:pt x="226" y="1053"/>
                    <a:pt x="527" y="1053"/>
                  </a:cubicBezTo>
                  <a:lnTo>
                    <a:pt x="4862" y="1053"/>
                  </a:lnTo>
                  <a:lnTo>
                    <a:pt x="7469" y="1981"/>
                  </a:lnTo>
                  <a:cubicBezTo>
                    <a:pt x="7519" y="1981"/>
                    <a:pt x="7569" y="2006"/>
                    <a:pt x="7644" y="2006"/>
                  </a:cubicBezTo>
                  <a:cubicBezTo>
                    <a:pt x="7870" y="2006"/>
                    <a:pt x="8071" y="1855"/>
                    <a:pt x="8146" y="1630"/>
                  </a:cubicBezTo>
                  <a:cubicBezTo>
                    <a:pt x="8246" y="1354"/>
                    <a:pt x="8096" y="1053"/>
                    <a:pt x="7820" y="953"/>
                  </a:cubicBezTo>
                  <a:lnTo>
                    <a:pt x="50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9"/>
            <p:cNvSpPr/>
            <p:nvPr/>
          </p:nvSpPr>
          <p:spPr>
            <a:xfrm>
              <a:off x="2300575" y="4422275"/>
              <a:ext cx="402900" cy="536225"/>
            </a:xfrm>
            <a:custGeom>
              <a:avLst/>
              <a:gdLst/>
              <a:ahLst/>
              <a:cxnLst/>
              <a:rect l="l" t="t" r="r" b="b"/>
              <a:pathLst>
                <a:path w="16116" h="21449" extrusionOk="0">
                  <a:moveTo>
                    <a:pt x="7945" y="1"/>
                  </a:moveTo>
                  <a:cubicBezTo>
                    <a:pt x="7845" y="1"/>
                    <a:pt x="7744" y="7"/>
                    <a:pt x="7644" y="20"/>
                  </a:cubicBezTo>
                  <a:lnTo>
                    <a:pt x="2932" y="571"/>
                  </a:lnTo>
                  <a:cubicBezTo>
                    <a:pt x="1679" y="722"/>
                    <a:pt x="702" y="1699"/>
                    <a:pt x="576" y="2927"/>
                  </a:cubicBezTo>
                  <a:cubicBezTo>
                    <a:pt x="301" y="5559"/>
                    <a:pt x="0" y="10296"/>
                    <a:pt x="602" y="15383"/>
                  </a:cubicBezTo>
                  <a:cubicBezTo>
                    <a:pt x="827" y="17138"/>
                    <a:pt x="1128" y="18917"/>
                    <a:pt x="1604" y="20672"/>
                  </a:cubicBezTo>
                  <a:cubicBezTo>
                    <a:pt x="1729" y="21123"/>
                    <a:pt x="2130" y="21448"/>
                    <a:pt x="2581" y="21448"/>
                  </a:cubicBezTo>
                  <a:lnTo>
                    <a:pt x="13308" y="21448"/>
                  </a:lnTo>
                  <a:cubicBezTo>
                    <a:pt x="13785" y="21448"/>
                    <a:pt x="14186" y="21123"/>
                    <a:pt x="14286" y="20672"/>
                  </a:cubicBezTo>
                  <a:cubicBezTo>
                    <a:pt x="16115" y="13804"/>
                    <a:pt x="15689" y="6461"/>
                    <a:pt x="15313" y="2927"/>
                  </a:cubicBezTo>
                  <a:cubicBezTo>
                    <a:pt x="15188" y="1699"/>
                    <a:pt x="14211" y="722"/>
                    <a:pt x="12983" y="571"/>
                  </a:cubicBezTo>
                  <a:lnTo>
                    <a:pt x="12431" y="496"/>
                  </a:lnTo>
                  <a:lnTo>
                    <a:pt x="8246" y="20"/>
                  </a:lnTo>
                  <a:cubicBezTo>
                    <a:pt x="8145" y="7"/>
                    <a:pt x="8045" y="1"/>
                    <a:pt x="79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9"/>
            <p:cNvSpPr/>
            <p:nvPr/>
          </p:nvSpPr>
          <p:spPr>
            <a:xfrm>
              <a:off x="2414600" y="4371375"/>
              <a:ext cx="169825" cy="70200"/>
            </a:xfrm>
            <a:custGeom>
              <a:avLst/>
              <a:gdLst/>
              <a:ahLst/>
              <a:cxnLst/>
              <a:rect l="l" t="t" r="r" b="b"/>
              <a:pathLst>
                <a:path w="6793" h="2808" extrusionOk="0">
                  <a:moveTo>
                    <a:pt x="201" y="1"/>
                  </a:moveTo>
                  <a:cubicBezTo>
                    <a:pt x="101" y="1"/>
                    <a:pt x="0" y="101"/>
                    <a:pt x="0" y="226"/>
                  </a:cubicBezTo>
                  <a:lnTo>
                    <a:pt x="0" y="2607"/>
                  </a:lnTo>
                  <a:cubicBezTo>
                    <a:pt x="0" y="2707"/>
                    <a:pt x="101" y="2808"/>
                    <a:pt x="201" y="2808"/>
                  </a:cubicBezTo>
                  <a:lnTo>
                    <a:pt x="6567" y="2808"/>
                  </a:lnTo>
                  <a:cubicBezTo>
                    <a:pt x="6692" y="2808"/>
                    <a:pt x="6792" y="2707"/>
                    <a:pt x="6792" y="2607"/>
                  </a:cubicBezTo>
                  <a:lnTo>
                    <a:pt x="6792" y="226"/>
                  </a:lnTo>
                  <a:cubicBezTo>
                    <a:pt x="6792" y="101"/>
                    <a:pt x="6692" y="1"/>
                    <a:pt x="65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a:off x="2366350" y="4541175"/>
              <a:ext cx="266325" cy="266325"/>
            </a:xfrm>
            <a:custGeom>
              <a:avLst/>
              <a:gdLst/>
              <a:ahLst/>
              <a:cxnLst/>
              <a:rect l="l" t="t" r="r" b="b"/>
              <a:pathLst>
                <a:path w="10653" h="10653" extrusionOk="0">
                  <a:moveTo>
                    <a:pt x="5314" y="1"/>
                  </a:moveTo>
                  <a:cubicBezTo>
                    <a:pt x="2382" y="1"/>
                    <a:pt x="1" y="2382"/>
                    <a:pt x="1" y="5339"/>
                  </a:cubicBezTo>
                  <a:cubicBezTo>
                    <a:pt x="1" y="8271"/>
                    <a:pt x="2382" y="10652"/>
                    <a:pt x="5314" y="10652"/>
                  </a:cubicBezTo>
                  <a:cubicBezTo>
                    <a:pt x="8246" y="10652"/>
                    <a:pt x="10652" y="8271"/>
                    <a:pt x="10652" y="5339"/>
                  </a:cubicBezTo>
                  <a:cubicBezTo>
                    <a:pt x="10652" y="2382"/>
                    <a:pt x="8246" y="1"/>
                    <a:pt x="5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a:off x="2422750" y="4601950"/>
              <a:ext cx="153525" cy="153550"/>
            </a:xfrm>
            <a:custGeom>
              <a:avLst/>
              <a:gdLst/>
              <a:ahLst/>
              <a:cxnLst/>
              <a:rect l="l" t="t" r="r" b="b"/>
              <a:pathLst>
                <a:path w="6141" h="6142" extrusionOk="0">
                  <a:moveTo>
                    <a:pt x="2030" y="1"/>
                  </a:moveTo>
                  <a:lnTo>
                    <a:pt x="2030" y="2031"/>
                  </a:lnTo>
                  <a:lnTo>
                    <a:pt x="0" y="2031"/>
                  </a:lnTo>
                  <a:lnTo>
                    <a:pt x="0" y="4111"/>
                  </a:lnTo>
                  <a:lnTo>
                    <a:pt x="2030" y="4111"/>
                  </a:lnTo>
                  <a:lnTo>
                    <a:pt x="2030" y="6141"/>
                  </a:lnTo>
                  <a:lnTo>
                    <a:pt x="4085" y="6141"/>
                  </a:lnTo>
                  <a:lnTo>
                    <a:pt x="4085" y="4111"/>
                  </a:lnTo>
                  <a:lnTo>
                    <a:pt x="6141" y="4111"/>
                  </a:lnTo>
                  <a:lnTo>
                    <a:pt x="6141" y="2031"/>
                  </a:lnTo>
                  <a:lnTo>
                    <a:pt x="4085" y="2031"/>
                  </a:lnTo>
                  <a:lnTo>
                    <a:pt x="40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a:off x="2315600" y="4434650"/>
              <a:ext cx="387875" cy="523850"/>
            </a:xfrm>
            <a:custGeom>
              <a:avLst/>
              <a:gdLst/>
              <a:ahLst/>
              <a:cxnLst/>
              <a:rect l="l" t="t" r="r" b="b"/>
              <a:pathLst>
                <a:path w="15515" h="20954" extrusionOk="0">
                  <a:moveTo>
                    <a:pt x="11830" y="1"/>
                  </a:moveTo>
                  <a:lnTo>
                    <a:pt x="11830" y="1"/>
                  </a:lnTo>
                  <a:cubicBezTo>
                    <a:pt x="11930" y="502"/>
                    <a:pt x="12256" y="1003"/>
                    <a:pt x="12382" y="1480"/>
                  </a:cubicBezTo>
                  <a:cubicBezTo>
                    <a:pt x="12507" y="2056"/>
                    <a:pt x="12582" y="2658"/>
                    <a:pt x="12607" y="3234"/>
                  </a:cubicBezTo>
                  <a:cubicBezTo>
                    <a:pt x="12657" y="4562"/>
                    <a:pt x="12407" y="5891"/>
                    <a:pt x="11905" y="7119"/>
                  </a:cubicBezTo>
                  <a:cubicBezTo>
                    <a:pt x="10878" y="9625"/>
                    <a:pt x="8823" y="11655"/>
                    <a:pt x="6417" y="12958"/>
                  </a:cubicBezTo>
                  <a:cubicBezTo>
                    <a:pt x="4437" y="14011"/>
                    <a:pt x="2256" y="14613"/>
                    <a:pt x="1" y="14888"/>
                  </a:cubicBezTo>
                  <a:cubicBezTo>
                    <a:pt x="226" y="16643"/>
                    <a:pt x="527" y="18422"/>
                    <a:pt x="1003" y="20177"/>
                  </a:cubicBezTo>
                  <a:cubicBezTo>
                    <a:pt x="1128" y="20628"/>
                    <a:pt x="1529" y="20953"/>
                    <a:pt x="1980" y="20953"/>
                  </a:cubicBezTo>
                  <a:lnTo>
                    <a:pt x="12707" y="20953"/>
                  </a:lnTo>
                  <a:cubicBezTo>
                    <a:pt x="13184" y="20953"/>
                    <a:pt x="13585" y="20628"/>
                    <a:pt x="13685" y="20177"/>
                  </a:cubicBezTo>
                  <a:cubicBezTo>
                    <a:pt x="15514" y="13309"/>
                    <a:pt x="15088" y="5966"/>
                    <a:pt x="14712" y="2432"/>
                  </a:cubicBezTo>
                  <a:cubicBezTo>
                    <a:pt x="14587" y="1204"/>
                    <a:pt x="13610" y="227"/>
                    <a:pt x="12382" y="76"/>
                  </a:cubicBezTo>
                  <a:lnTo>
                    <a:pt x="11830" y="1"/>
                  </a:lnTo>
                  <a:close/>
                </a:path>
              </a:pathLst>
            </a:custGeom>
            <a:solidFill>
              <a:srgbClr val="F66E43">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19"/>
          <p:cNvGrpSpPr/>
          <p:nvPr/>
        </p:nvGrpSpPr>
        <p:grpSpPr>
          <a:xfrm>
            <a:off x="8244605" y="1683658"/>
            <a:ext cx="530915" cy="616597"/>
            <a:chOff x="3349450" y="2506600"/>
            <a:chExt cx="587100" cy="681850"/>
          </a:xfrm>
        </p:grpSpPr>
        <p:sp>
          <p:nvSpPr>
            <p:cNvPr id="551" name="Google Shape;551;p19"/>
            <p:cNvSpPr/>
            <p:nvPr/>
          </p:nvSpPr>
          <p:spPr>
            <a:xfrm>
              <a:off x="3355700" y="2506600"/>
              <a:ext cx="563950" cy="523000"/>
            </a:xfrm>
            <a:custGeom>
              <a:avLst/>
              <a:gdLst/>
              <a:ahLst/>
              <a:cxnLst/>
              <a:rect l="l" t="t" r="r" b="b"/>
              <a:pathLst>
                <a:path w="22558" h="20920" extrusionOk="0">
                  <a:moveTo>
                    <a:pt x="11604" y="1"/>
                  </a:moveTo>
                  <a:cubicBezTo>
                    <a:pt x="10468" y="1"/>
                    <a:pt x="9332" y="135"/>
                    <a:pt x="8221" y="406"/>
                  </a:cubicBezTo>
                  <a:cubicBezTo>
                    <a:pt x="5164" y="1158"/>
                    <a:pt x="2307" y="2962"/>
                    <a:pt x="176" y="5494"/>
                  </a:cubicBezTo>
                  <a:cubicBezTo>
                    <a:pt x="352" y="5443"/>
                    <a:pt x="552" y="5393"/>
                    <a:pt x="753" y="5343"/>
                  </a:cubicBezTo>
                  <a:lnTo>
                    <a:pt x="753" y="5343"/>
                  </a:lnTo>
                  <a:cubicBezTo>
                    <a:pt x="226" y="7123"/>
                    <a:pt x="1" y="9002"/>
                    <a:pt x="76" y="10882"/>
                  </a:cubicBezTo>
                  <a:cubicBezTo>
                    <a:pt x="226" y="10631"/>
                    <a:pt x="352" y="10406"/>
                    <a:pt x="502" y="10155"/>
                  </a:cubicBezTo>
                  <a:cubicBezTo>
                    <a:pt x="878" y="12361"/>
                    <a:pt x="1279" y="14566"/>
                    <a:pt x="1655" y="16747"/>
                  </a:cubicBezTo>
                  <a:cubicBezTo>
                    <a:pt x="1755" y="17323"/>
                    <a:pt x="1880" y="17925"/>
                    <a:pt x="2156" y="18426"/>
                  </a:cubicBezTo>
                  <a:cubicBezTo>
                    <a:pt x="2632" y="19253"/>
                    <a:pt x="3484" y="19679"/>
                    <a:pt x="4337" y="20005"/>
                  </a:cubicBezTo>
                  <a:cubicBezTo>
                    <a:pt x="5982" y="20615"/>
                    <a:pt x="7715" y="20919"/>
                    <a:pt x="9450" y="20919"/>
                  </a:cubicBezTo>
                  <a:cubicBezTo>
                    <a:pt x="10782" y="20919"/>
                    <a:pt x="12114" y="20740"/>
                    <a:pt x="13409" y="20381"/>
                  </a:cubicBezTo>
                  <a:cubicBezTo>
                    <a:pt x="15439" y="19804"/>
                    <a:pt x="17369" y="18777"/>
                    <a:pt x="19048" y="17373"/>
                  </a:cubicBezTo>
                  <a:cubicBezTo>
                    <a:pt x="19800" y="16722"/>
                    <a:pt x="20552" y="15995"/>
                    <a:pt x="21229" y="15218"/>
                  </a:cubicBezTo>
                  <a:cubicBezTo>
                    <a:pt x="21856" y="14491"/>
                    <a:pt x="22106" y="13138"/>
                    <a:pt x="22257" y="12160"/>
                  </a:cubicBezTo>
                  <a:cubicBezTo>
                    <a:pt x="22482" y="10782"/>
                    <a:pt x="22432" y="9328"/>
                    <a:pt x="22131" y="7975"/>
                  </a:cubicBezTo>
                  <a:lnTo>
                    <a:pt x="22131" y="7975"/>
                  </a:lnTo>
                  <a:cubicBezTo>
                    <a:pt x="22282" y="8000"/>
                    <a:pt x="22407" y="8025"/>
                    <a:pt x="22557" y="8050"/>
                  </a:cubicBezTo>
                  <a:cubicBezTo>
                    <a:pt x="22282" y="7348"/>
                    <a:pt x="21755" y="6747"/>
                    <a:pt x="21129" y="6446"/>
                  </a:cubicBezTo>
                  <a:cubicBezTo>
                    <a:pt x="21455" y="5143"/>
                    <a:pt x="21605" y="3814"/>
                    <a:pt x="21555" y="2486"/>
                  </a:cubicBezTo>
                  <a:lnTo>
                    <a:pt x="21555" y="2486"/>
                  </a:lnTo>
                  <a:cubicBezTo>
                    <a:pt x="21429" y="3188"/>
                    <a:pt x="21154" y="3889"/>
                    <a:pt x="20728" y="4466"/>
                  </a:cubicBezTo>
                  <a:cubicBezTo>
                    <a:pt x="20302" y="2887"/>
                    <a:pt x="18873" y="1884"/>
                    <a:pt x="17495" y="1258"/>
                  </a:cubicBezTo>
                  <a:cubicBezTo>
                    <a:pt x="15635" y="424"/>
                    <a:pt x="13621" y="1"/>
                    <a:pt x="11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a:off x="3352575" y="2610650"/>
              <a:ext cx="583975" cy="572775"/>
            </a:xfrm>
            <a:custGeom>
              <a:avLst/>
              <a:gdLst/>
              <a:ahLst/>
              <a:cxnLst/>
              <a:rect l="l" t="t" r="r" b="b"/>
              <a:pathLst>
                <a:path w="23359" h="22911" extrusionOk="0">
                  <a:moveTo>
                    <a:pt x="11821" y="0"/>
                  </a:moveTo>
                  <a:cubicBezTo>
                    <a:pt x="11725" y="0"/>
                    <a:pt x="11628" y="1"/>
                    <a:pt x="11529" y="3"/>
                  </a:cubicBezTo>
                  <a:cubicBezTo>
                    <a:pt x="3409" y="204"/>
                    <a:pt x="3058" y="6971"/>
                    <a:pt x="3058" y="6971"/>
                  </a:cubicBezTo>
                  <a:cubicBezTo>
                    <a:pt x="3058" y="6971"/>
                    <a:pt x="0" y="22911"/>
                    <a:pt x="11680" y="22911"/>
                  </a:cubicBezTo>
                  <a:cubicBezTo>
                    <a:pt x="23359" y="22911"/>
                    <a:pt x="19850" y="6971"/>
                    <a:pt x="19850" y="6971"/>
                  </a:cubicBezTo>
                  <a:cubicBezTo>
                    <a:pt x="19850" y="6971"/>
                    <a:pt x="19655" y="0"/>
                    <a:pt x="11821" y="0"/>
                  </a:cubicBezTo>
                  <a:close/>
                </a:path>
              </a:pathLst>
            </a:custGeom>
            <a:solidFill>
              <a:srgbClr val="FEB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a:off x="3398950" y="2575450"/>
              <a:ext cx="469950" cy="267750"/>
            </a:xfrm>
            <a:custGeom>
              <a:avLst/>
              <a:gdLst/>
              <a:ahLst/>
              <a:cxnLst/>
              <a:rect l="l" t="t" r="r" b="b"/>
              <a:pathLst>
                <a:path w="18798" h="10710" extrusionOk="0">
                  <a:moveTo>
                    <a:pt x="10690" y="1"/>
                  </a:moveTo>
                  <a:cubicBezTo>
                    <a:pt x="9442" y="1"/>
                    <a:pt x="8196" y="214"/>
                    <a:pt x="6993" y="509"/>
                  </a:cubicBezTo>
                  <a:cubicBezTo>
                    <a:pt x="5163" y="935"/>
                    <a:pt x="3308" y="1612"/>
                    <a:pt x="1955" y="2940"/>
                  </a:cubicBezTo>
                  <a:cubicBezTo>
                    <a:pt x="952" y="3943"/>
                    <a:pt x="301" y="5321"/>
                    <a:pt x="125" y="6750"/>
                  </a:cubicBezTo>
                  <a:cubicBezTo>
                    <a:pt x="0" y="7827"/>
                    <a:pt x="100" y="9331"/>
                    <a:pt x="727" y="10283"/>
                  </a:cubicBezTo>
                  <a:cubicBezTo>
                    <a:pt x="804" y="10380"/>
                    <a:pt x="926" y="10492"/>
                    <a:pt x="1059" y="10492"/>
                  </a:cubicBezTo>
                  <a:cubicBezTo>
                    <a:pt x="1098" y="10492"/>
                    <a:pt x="1138" y="10482"/>
                    <a:pt x="1178" y="10459"/>
                  </a:cubicBezTo>
                  <a:cubicBezTo>
                    <a:pt x="1404" y="10334"/>
                    <a:pt x="1353" y="10008"/>
                    <a:pt x="1379" y="9807"/>
                  </a:cubicBezTo>
                  <a:cubicBezTo>
                    <a:pt x="1479" y="9181"/>
                    <a:pt x="1629" y="8579"/>
                    <a:pt x="1805" y="7978"/>
                  </a:cubicBezTo>
                  <a:cubicBezTo>
                    <a:pt x="2005" y="7301"/>
                    <a:pt x="2256" y="6624"/>
                    <a:pt x="2582" y="5998"/>
                  </a:cubicBezTo>
                  <a:cubicBezTo>
                    <a:pt x="2657" y="6223"/>
                    <a:pt x="2732" y="6424"/>
                    <a:pt x="2807" y="6624"/>
                  </a:cubicBezTo>
                  <a:cubicBezTo>
                    <a:pt x="4762" y="6574"/>
                    <a:pt x="6692" y="6098"/>
                    <a:pt x="8446" y="5246"/>
                  </a:cubicBezTo>
                  <a:lnTo>
                    <a:pt x="8446" y="5246"/>
                  </a:lnTo>
                  <a:cubicBezTo>
                    <a:pt x="8246" y="5421"/>
                    <a:pt x="8045" y="5622"/>
                    <a:pt x="7870" y="5822"/>
                  </a:cubicBezTo>
                  <a:cubicBezTo>
                    <a:pt x="10025" y="5572"/>
                    <a:pt x="12130" y="5020"/>
                    <a:pt x="14136" y="4193"/>
                  </a:cubicBezTo>
                  <a:lnTo>
                    <a:pt x="14136" y="4193"/>
                  </a:lnTo>
                  <a:cubicBezTo>
                    <a:pt x="14060" y="4419"/>
                    <a:pt x="14010" y="4644"/>
                    <a:pt x="13935" y="4845"/>
                  </a:cubicBezTo>
                  <a:cubicBezTo>
                    <a:pt x="14110" y="4770"/>
                    <a:pt x="14286" y="4719"/>
                    <a:pt x="14461" y="4644"/>
                  </a:cubicBezTo>
                  <a:cubicBezTo>
                    <a:pt x="15188" y="7000"/>
                    <a:pt x="16592" y="9131"/>
                    <a:pt x="18496" y="10709"/>
                  </a:cubicBezTo>
                  <a:cubicBezTo>
                    <a:pt x="18797" y="8730"/>
                    <a:pt x="18572" y="6624"/>
                    <a:pt x="17795" y="4770"/>
                  </a:cubicBezTo>
                  <a:cubicBezTo>
                    <a:pt x="17193" y="3341"/>
                    <a:pt x="16266" y="2038"/>
                    <a:pt x="14988" y="1186"/>
                  </a:cubicBezTo>
                  <a:cubicBezTo>
                    <a:pt x="13835" y="434"/>
                    <a:pt x="12456" y="83"/>
                    <a:pt x="11078" y="8"/>
                  </a:cubicBezTo>
                  <a:cubicBezTo>
                    <a:pt x="10949" y="3"/>
                    <a:pt x="10820" y="1"/>
                    <a:pt x="10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a:off x="3715350" y="2882025"/>
              <a:ext cx="70825" cy="45125"/>
            </a:xfrm>
            <a:custGeom>
              <a:avLst/>
              <a:gdLst/>
              <a:ahLst/>
              <a:cxnLst/>
              <a:rect l="l" t="t" r="r" b="b"/>
              <a:pathLst>
                <a:path w="2833" h="1805" extrusionOk="0">
                  <a:moveTo>
                    <a:pt x="1404" y="0"/>
                  </a:moveTo>
                  <a:cubicBezTo>
                    <a:pt x="627" y="0"/>
                    <a:pt x="1" y="426"/>
                    <a:pt x="1" y="903"/>
                  </a:cubicBezTo>
                  <a:cubicBezTo>
                    <a:pt x="1" y="1404"/>
                    <a:pt x="627" y="1805"/>
                    <a:pt x="1404" y="1805"/>
                  </a:cubicBezTo>
                  <a:cubicBezTo>
                    <a:pt x="2181" y="1805"/>
                    <a:pt x="2833" y="1404"/>
                    <a:pt x="2833" y="903"/>
                  </a:cubicBezTo>
                  <a:cubicBezTo>
                    <a:pt x="2833" y="426"/>
                    <a:pt x="2181" y="0"/>
                    <a:pt x="1404" y="0"/>
                  </a:cubicBezTo>
                  <a:close/>
                </a:path>
              </a:pathLst>
            </a:custGeom>
            <a:solidFill>
              <a:srgbClr val="FC9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9"/>
            <p:cNvSpPr/>
            <p:nvPr/>
          </p:nvSpPr>
          <p:spPr>
            <a:xfrm>
              <a:off x="3496050" y="2882025"/>
              <a:ext cx="70200" cy="45125"/>
            </a:xfrm>
            <a:custGeom>
              <a:avLst/>
              <a:gdLst/>
              <a:ahLst/>
              <a:cxnLst/>
              <a:rect l="l" t="t" r="r" b="b"/>
              <a:pathLst>
                <a:path w="2808" h="1805" extrusionOk="0">
                  <a:moveTo>
                    <a:pt x="1404" y="0"/>
                  </a:moveTo>
                  <a:cubicBezTo>
                    <a:pt x="627" y="0"/>
                    <a:pt x="1" y="426"/>
                    <a:pt x="1" y="903"/>
                  </a:cubicBezTo>
                  <a:cubicBezTo>
                    <a:pt x="1" y="1404"/>
                    <a:pt x="627" y="1805"/>
                    <a:pt x="1404" y="1805"/>
                  </a:cubicBezTo>
                  <a:cubicBezTo>
                    <a:pt x="2181" y="1805"/>
                    <a:pt x="2808" y="1404"/>
                    <a:pt x="2808" y="903"/>
                  </a:cubicBezTo>
                  <a:cubicBezTo>
                    <a:pt x="2808" y="426"/>
                    <a:pt x="2181" y="0"/>
                    <a:pt x="1404" y="0"/>
                  </a:cubicBezTo>
                  <a:close/>
                </a:path>
              </a:pathLst>
            </a:custGeom>
            <a:solidFill>
              <a:srgbClr val="FC9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9"/>
            <p:cNvSpPr/>
            <p:nvPr/>
          </p:nvSpPr>
          <p:spPr>
            <a:xfrm>
              <a:off x="3690300" y="2821250"/>
              <a:ext cx="35725" cy="42625"/>
            </a:xfrm>
            <a:custGeom>
              <a:avLst/>
              <a:gdLst/>
              <a:ahLst/>
              <a:cxnLst/>
              <a:rect l="l" t="t" r="r" b="b"/>
              <a:pathLst>
                <a:path w="1429" h="1705" extrusionOk="0">
                  <a:moveTo>
                    <a:pt x="702" y="0"/>
                  </a:moveTo>
                  <a:cubicBezTo>
                    <a:pt x="301" y="0"/>
                    <a:pt x="0" y="401"/>
                    <a:pt x="0" y="852"/>
                  </a:cubicBezTo>
                  <a:cubicBezTo>
                    <a:pt x="0" y="1329"/>
                    <a:pt x="301" y="1705"/>
                    <a:pt x="702" y="1705"/>
                  </a:cubicBezTo>
                  <a:cubicBezTo>
                    <a:pt x="1103" y="1705"/>
                    <a:pt x="1429" y="1329"/>
                    <a:pt x="1429" y="852"/>
                  </a:cubicBezTo>
                  <a:cubicBezTo>
                    <a:pt x="1429" y="401"/>
                    <a:pt x="1103" y="0"/>
                    <a:pt x="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a:off x="3555575" y="2821250"/>
              <a:ext cx="35750" cy="42625"/>
            </a:xfrm>
            <a:custGeom>
              <a:avLst/>
              <a:gdLst/>
              <a:ahLst/>
              <a:cxnLst/>
              <a:rect l="l" t="t" r="r" b="b"/>
              <a:pathLst>
                <a:path w="1430" h="1705" extrusionOk="0">
                  <a:moveTo>
                    <a:pt x="703" y="0"/>
                  </a:moveTo>
                  <a:cubicBezTo>
                    <a:pt x="327" y="0"/>
                    <a:pt x="1" y="401"/>
                    <a:pt x="1" y="852"/>
                  </a:cubicBezTo>
                  <a:cubicBezTo>
                    <a:pt x="1" y="1329"/>
                    <a:pt x="327" y="1705"/>
                    <a:pt x="703" y="1705"/>
                  </a:cubicBezTo>
                  <a:cubicBezTo>
                    <a:pt x="1104" y="1705"/>
                    <a:pt x="1429" y="1329"/>
                    <a:pt x="1429" y="852"/>
                  </a:cubicBezTo>
                  <a:cubicBezTo>
                    <a:pt x="1429" y="401"/>
                    <a:pt x="1104" y="0"/>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a:off x="3532400" y="2775500"/>
              <a:ext cx="61425" cy="22650"/>
            </a:xfrm>
            <a:custGeom>
              <a:avLst/>
              <a:gdLst/>
              <a:ahLst/>
              <a:cxnLst/>
              <a:rect l="l" t="t" r="r" b="b"/>
              <a:pathLst>
                <a:path w="2457" h="906" extrusionOk="0">
                  <a:moveTo>
                    <a:pt x="1695" y="0"/>
                  </a:moveTo>
                  <a:cubicBezTo>
                    <a:pt x="1099" y="0"/>
                    <a:pt x="514" y="239"/>
                    <a:pt x="76" y="677"/>
                  </a:cubicBezTo>
                  <a:cubicBezTo>
                    <a:pt x="0" y="728"/>
                    <a:pt x="26" y="828"/>
                    <a:pt x="101" y="878"/>
                  </a:cubicBezTo>
                  <a:cubicBezTo>
                    <a:pt x="120" y="897"/>
                    <a:pt x="146" y="905"/>
                    <a:pt x="175" y="905"/>
                  </a:cubicBezTo>
                  <a:cubicBezTo>
                    <a:pt x="220" y="905"/>
                    <a:pt x="270" y="884"/>
                    <a:pt x="301" y="853"/>
                  </a:cubicBezTo>
                  <a:cubicBezTo>
                    <a:pt x="666" y="488"/>
                    <a:pt x="1178" y="295"/>
                    <a:pt x="1680" y="295"/>
                  </a:cubicBezTo>
                  <a:cubicBezTo>
                    <a:pt x="1868" y="295"/>
                    <a:pt x="2054" y="322"/>
                    <a:pt x="2231" y="377"/>
                  </a:cubicBezTo>
                  <a:cubicBezTo>
                    <a:pt x="2250" y="383"/>
                    <a:pt x="2270" y="386"/>
                    <a:pt x="2291" y="386"/>
                  </a:cubicBezTo>
                  <a:cubicBezTo>
                    <a:pt x="2352" y="386"/>
                    <a:pt x="2413" y="358"/>
                    <a:pt x="2432" y="301"/>
                  </a:cubicBezTo>
                  <a:cubicBezTo>
                    <a:pt x="2457" y="226"/>
                    <a:pt x="2432" y="126"/>
                    <a:pt x="2356" y="101"/>
                  </a:cubicBezTo>
                  <a:cubicBezTo>
                    <a:pt x="2139" y="33"/>
                    <a:pt x="1916" y="0"/>
                    <a:pt x="1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a:off x="3687150" y="2775500"/>
              <a:ext cx="61450" cy="22650"/>
            </a:xfrm>
            <a:custGeom>
              <a:avLst/>
              <a:gdLst/>
              <a:ahLst/>
              <a:cxnLst/>
              <a:rect l="l" t="t" r="r" b="b"/>
              <a:pathLst>
                <a:path w="2458" h="906" extrusionOk="0">
                  <a:moveTo>
                    <a:pt x="788" y="0"/>
                  </a:moveTo>
                  <a:cubicBezTo>
                    <a:pt x="566" y="0"/>
                    <a:pt x="344" y="33"/>
                    <a:pt x="126" y="101"/>
                  </a:cubicBezTo>
                  <a:cubicBezTo>
                    <a:pt x="51" y="126"/>
                    <a:pt x="1" y="226"/>
                    <a:pt x="51" y="301"/>
                  </a:cubicBezTo>
                  <a:cubicBezTo>
                    <a:pt x="70" y="358"/>
                    <a:pt x="117" y="386"/>
                    <a:pt x="171" y="386"/>
                  </a:cubicBezTo>
                  <a:cubicBezTo>
                    <a:pt x="189" y="386"/>
                    <a:pt x="208" y="383"/>
                    <a:pt x="227" y="377"/>
                  </a:cubicBezTo>
                  <a:cubicBezTo>
                    <a:pt x="410" y="322"/>
                    <a:pt x="601" y="295"/>
                    <a:pt x="793" y="295"/>
                  </a:cubicBezTo>
                  <a:cubicBezTo>
                    <a:pt x="1305" y="295"/>
                    <a:pt x="1816" y="488"/>
                    <a:pt x="2181" y="853"/>
                  </a:cubicBezTo>
                  <a:cubicBezTo>
                    <a:pt x="2212" y="884"/>
                    <a:pt x="2253" y="905"/>
                    <a:pt x="2297" y="905"/>
                  </a:cubicBezTo>
                  <a:cubicBezTo>
                    <a:pt x="2325" y="905"/>
                    <a:pt x="2353" y="897"/>
                    <a:pt x="2382" y="878"/>
                  </a:cubicBezTo>
                  <a:cubicBezTo>
                    <a:pt x="2432" y="828"/>
                    <a:pt x="2457" y="728"/>
                    <a:pt x="2407" y="677"/>
                  </a:cubicBezTo>
                  <a:cubicBezTo>
                    <a:pt x="1968" y="239"/>
                    <a:pt x="1383" y="0"/>
                    <a:pt x="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a:off x="3409000" y="2868850"/>
              <a:ext cx="458900" cy="319600"/>
            </a:xfrm>
            <a:custGeom>
              <a:avLst/>
              <a:gdLst/>
              <a:ahLst/>
              <a:cxnLst/>
              <a:rect l="l" t="t" r="r" b="b"/>
              <a:pathLst>
                <a:path w="18356" h="12784" extrusionOk="0">
                  <a:moveTo>
                    <a:pt x="1292" y="1"/>
                  </a:moveTo>
                  <a:cubicBezTo>
                    <a:pt x="1054" y="1"/>
                    <a:pt x="827" y="233"/>
                    <a:pt x="1002" y="477"/>
                  </a:cubicBezTo>
                  <a:cubicBezTo>
                    <a:pt x="1553" y="1179"/>
                    <a:pt x="1929" y="2006"/>
                    <a:pt x="2029" y="2908"/>
                  </a:cubicBezTo>
                  <a:cubicBezTo>
                    <a:pt x="2029" y="2933"/>
                    <a:pt x="2004" y="2933"/>
                    <a:pt x="2004" y="2933"/>
                  </a:cubicBezTo>
                  <a:cubicBezTo>
                    <a:pt x="2004" y="2933"/>
                    <a:pt x="1879" y="4487"/>
                    <a:pt x="1453" y="6217"/>
                  </a:cubicBezTo>
                  <a:cubicBezTo>
                    <a:pt x="1378" y="5966"/>
                    <a:pt x="1302" y="5690"/>
                    <a:pt x="1227" y="5440"/>
                  </a:cubicBezTo>
                  <a:cubicBezTo>
                    <a:pt x="1052" y="4863"/>
                    <a:pt x="876" y="4262"/>
                    <a:pt x="701" y="3685"/>
                  </a:cubicBezTo>
                  <a:cubicBezTo>
                    <a:pt x="650" y="3521"/>
                    <a:pt x="514" y="3449"/>
                    <a:pt x="381" y="3449"/>
                  </a:cubicBezTo>
                  <a:cubicBezTo>
                    <a:pt x="189" y="3449"/>
                    <a:pt x="0" y="3599"/>
                    <a:pt x="74" y="3836"/>
                  </a:cubicBezTo>
                  <a:cubicBezTo>
                    <a:pt x="275" y="4487"/>
                    <a:pt x="475" y="5139"/>
                    <a:pt x="651" y="5791"/>
                  </a:cubicBezTo>
                  <a:cubicBezTo>
                    <a:pt x="826" y="6342"/>
                    <a:pt x="977" y="6918"/>
                    <a:pt x="1302" y="7420"/>
                  </a:cubicBezTo>
                  <a:cubicBezTo>
                    <a:pt x="1703" y="8472"/>
                    <a:pt x="3759" y="12783"/>
                    <a:pt x="9297" y="12783"/>
                  </a:cubicBezTo>
                  <a:cubicBezTo>
                    <a:pt x="15588" y="12783"/>
                    <a:pt x="17368" y="7194"/>
                    <a:pt x="17368" y="7194"/>
                  </a:cubicBezTo>
                  <a:cubicBezTo>
                    <a:pt x="17744" y="6192"/>
                    <a:pt x="18044" y="5189"/>
                    <a:pt x="18295" y="4161"/>
                  </a:cubicBezTo>
                  <a:cubicBezTo>
                    <a:pt x="18356" y="3919"/>
                    <a:pt x="18150" y="3759"/>
                    <a:pt x="17957" y="3759"/>
                  </a:cubicBezTo>
                  <a:cubicBezTo>
                    <a:pt x="17830" y="3759"/>
                    <a:pt x="17708" y="3827"/>
                    <a:pt x="17668" y="3986"/>
                  </a:cubicBezTo>
                  <a:cubicBezTo>
                    <a:pt x="17518" y="4688"/>
                    <a:pt x="17317" y="5390"/>
                    <a:pt x="17067" y="6066"/>
                  </a:cubicBezTo>
                  <a:cubicBezTo>
                    <a:pt x="16791" y="4813"/>
                    <a:pt x="16666" y="3685"/>
                    <a:pt x="16616" y="3184"/>
                  </a:cubicBezTo>
                  <a:cubicBezTo>
                    <a:pt x="16641" y="3159"/>
                    <a:pt x="16666" y="3109"/>
                    <a:pt x="16691" y="3034"/>
                  </a:cubicBezTo>
                  <a:cubicBezTo>
                    <a:pt x="16766" y="2432"/>
                    <a:pt x="16967" y="1881"/>
                    <a:pt x="17292" y="1380"/>
                  </a:cubicBezTo>
                  <a:cubicBezTo>
                    <a:pt x="17449" y="1135"/>
                    <a:pt x="17230" y="903"/>
                    <a:pt x="17006" y="903"/>
                  </a:cubicBezTo>
                  <a:cubicBezTo>
                    <a:pt x="16908" y="903"/>
                    <a:pt x="16810" y="947"/>
                    <a:pt x="16741" y="1054"/>
                  </a:cubicBezTo>
                  <a:cubicBezTo>
                    <a:pt x="16390" y="1555"/>
                    <a:pt x="16190" y="2131"/>
                    <a:pt x="16089" y="2733"/>
                  </a:cubicBezTo>
                  <a:cubicBezTo>
                    <a:pt x="14886" y="2257"/>
                    <a:pt x="11829" y="1129"/>
                    <a:pt x="9322" y="1129"/>
                  </a:cubicBezTo>
                  <a:lnTo>
                    <a:pt x="9272" y="1129"/>
                  </a:lnTo>
                  <a:cubicBezTo>
                    <a:pt x="6866" y="1129"/>
                    <a:pt x="3934" y="2156"/>
                    <a:pt x="2656" y="2658"/>
                  </a:cubicBezTo>
                  <a:cubicBezTo>
                    <a:pt x="2480" y="1755"/>
                    <a:pt x="2129" y="903"/>
                    <a:pt x="1578" y="151"/>
                  </a:cubicBezTo>
                  <a:cubicBezTo>
                    <a:pt x="1502" y="45"/>
                    <a:pt x="1396" y="1"/>
                    <a:pt x="1292" y="1"/>
                  </a:cubicBezTo>
                  <a:close/>
                </a:path>
              </a:pathLst>
            </a:custGeom>
            <a:solidFill>
              <a:srgbClr val="575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a:off x="3349450" y="2806075"/>
              <a:ext cx="112175" cy="166950"/>
            </a:xfrm>
            <a:custGeom>
              <a:avLst/>
              <a:gdLst/>
              <a:ahLst/>
              <a:cxnLst/>
              <a:rect l="l" t="t" r="r" b="b"/>
              <a:pathLst>
                <a:path w="4487" h="6678" extrusionOk="0">
                  <a:moveTo>
                    <a:pt x="1938" y="0"/>
                  </a:moveTo>
                  <a:cubicBezTo>
                    <a:pt x="1740" y="0"/>
                    <a:pt x="1542" y="40"/>
                    <a:pt x="1354" y="131"/>
                  </a:cubicBezTo>
                  <a:cubicBezTo>
                    <a:pt x="877" y="382"/>
                    <a:pt x="577" y="908"/>
                    <a:pt x="426" y="1434"/>
                  </a:cubicBezTo>
                  <a:cubicBezTo>
                    <a:pt x="0" y="2888"/>
                    <a:pt x="351" y="4542"/>
                    <a:pt x="1153" y="5795"/>
                  </a:cubicBezTo>
                  <a:cubicBezTo>
                    <a:pt x="1303" y="6021"/>
                    <a:pt x="1479" y="6271"/>
                    <a:pt x="1729" y="6447"/>
                  </a:cubicBezTo>
                  <a:cubicBezTo>
                    <a:pt x="1946" y="6606"/>
                    <a:pt x="2203" y="6678"/>
                    <a:pt x="2465" y="6678"/>
                  </a:cubicBezTo>
                  <a:cubicBezTo>
                    <a:pt x="2779" y="6678"/>
                    <a:pt x="3099" y="6575"/>
                    <a:pt x="3359" y="6397"/>
                  </a:cubicBezTo>
                  <a:cubicBezTo>
                    <a:pt x="3885" y="6046"/>
                    <a:pt x="4211" y="5419"/>
                    <a:pt x="4336" y="4793"/>
                  </a:cubicBezTo>
                  <a:cubicBezTo>
                    <a:pt x="4486" y="4066"/>
                    <a:pt x="4461" y="3314"/>
                    <a:pt x="4286" y="2587"/>
                  </a:cubicBezTo>
                  <a:cubicBezTo>
                    <a:pt x="4186" y="2186"/>
                    <a:pt x="4035" y="1760"/>
                    <a:pt x="3835" y="1384"/>
                  </a:cubicBezTo>
                  <a:cubicBezTo>
                    <a:pt x="3709" y="1109"/>
                    <a:pt x="3534" y="858"/>
                    <a:pt x="3333" y="632"/>
                  </a:cubicBezTo>
                  <a:cubicBezTo>
                    <a:pt x="2972" y="271"/>
                    <a:pt x="2453" y="0"/>
                    <a:pt x="1938" y="0"/>
                  </a:cubicBezTo>
                  <a:close/>
                </a:path>
              </a:pathLst>
            </a:custGeom>
            <a:solidFill>
              <a:srgbClr val="FEB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a:off x="3385625" y="2833425"/>
              <a:ext cx="55950" cy="99375"/>
            </a:xfrm>
            <a:custGeom>
              <a:avLst/>
              <a:gdLst/>
              <a:ahLst/>
              <a:cxnLst/>
              <a:rect l="l" t="t" r="r" b="b"/>
              <a:pathLst>
                <a:path w="2238" h="3975" extrusionOk="0">
                  <a:moveTo>
                    <a:pt x="218" y="1"/>
                  </a:moveTo>
                  <a:cubicBezTo>
                    <a:pt x="79" y="1"/>
                    <a:pt x="1" y="200"/>
                    <a:pt x="132" y="265"/>
                  </a:cubicBezTo>
                  <a:cubicBezTo>
                    <a:pt x="683" y="541"/>
                    <a:pt x="1135" y="942"/>
                    <a:pt x="1435" y="1468"/>
                  </a:cubicBezTo>
                  <a:cubicBezTo>
                    <a:pt x="1256" y="1408"/>
                    <a:pt x="1065" y="1377"/>
                    <a:pt x="871" y="1377"/>
                  </a:cubicBezTo>
                  <a:cubicBezTo>
                    <a:pt x="658" y="1377"/>
                    <a:pt x="442" y="1415"/>
                    <a:pt x="232" y="1493"/>
                  </a:cubicBezTo>
                  <a:cubicBezTo>
                    <a:pt x="157" y="1518"/>
                    <a:pt x="107" y="1593"/>
                    <a:pt x="132" y="1669"/>
                  </a:cubicBezTo>
                  <a:cubicBezTo>
                    <a:pt x="153" y="1731"/>
                    <a:pt x="224" y="1775"/>
                    <a:pt x="291" y="1775"/>
                  </a:cubicBezTo>
                  <a:cubicBezTo>
                    <a:pt x="305" y="1775"/>
                    <a:pt x="319" y="1773"/>
                    <a:pt x="333" y="1769"/>
                  </a:cubicBezTo>
                  <a:cubicBezTo>
                    <a:pt x="496" y="1697"/>
                    <a:pt x="676" y="1663"/>
                    <a:pt x="857" y="1663"/>
                  </a:cubicBezTo>
                  <a:cubicBezTo>
                    <a:pt x="1121" y="1663"/>
                    <a:pt x="1388" y="1736"/>
                    <a:pt x="1611" y="1869"/>
                  </a:cubicBezTo>
                  <a:lnTo>
                    <a:pt x="1636" y="1869"/>
                  </a:lnTo>
                  <a:cubicBezTo>
                    <a:pt x="1886" y="2471"/>
                    <a:pt x="1912" y="3172"/>
                    <a:pt x="1761" y="3799"/>
                  </a:cubicBezTo>
                  <a:cubicBezTo>
                    <a:pt x="1731" y="3905"/>
                    <a:pt x="1819" y="3974"/>
                    <a:pt x="1905" y="3974"/>
                  </a:cubicBezTo>
                  <a:cubicBezTo>
                    <a:pt x="1961" y="3974"/>
                    <a:pt x="2017" y="3944"/>
                    <a:pt x="2037" y="3874"/>
                  </a:cubicBezTo>
                  <a:cubicBezTo>
                    <a:pt x="2237" y="3097"/>
                    <a:pt x="2162" y="2270"/>
                    <a:pt x="1811" y="1543"/>
                  </a:cubicBezTo>
                  <a:cubicBezTo>
                    <a:pt x="1485" y="892"/>
                    <a:pt x="934" y="340"/>
                    <a:pt x="282" y="15"/>
                  </a:cubicBezTo>
                  <a:cubicBezTo>
                    <a:pt x="260" y="5"/>
                    <a:pt x="238" y="1"/>
                    <a:pt x="218" y="1"/>
                  </a:cubicBezTo>
                  <a:close/>
                </a:path>
              </a:pathLst>
            </a:custGeom>
            <a:solidFill>
              <a:srgbClr val="DC9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a:off x="3820000" y="2806075"/>
              <a:ext cx="112175" cy="166950"/>
            </a:xfrm>
            <a:custGeom>
              <a:avLst/>
              <a:gdLst/>
              <a:ahLst/>
              <a:cxnLst/>
              <a:rect l="l" t="t" r="r" b="b"/>
              <a:pathLst>
                <a:path w="4487" h="6678" extrusionOk="0">
                  <a:moveTo>
                    <a:pt x="2524" y="0"/>
                  </a:moveTo>
                  <a:cubicBezTo>
                    <a:pt x="2010" y="0"/>
                    <a:pt x="1497" y="271"/>
                    <a:pt x="1153" y="632"/>
                  </a:cubicBezTo>
                  <a:cubicBezTo>
                    <a:pt x="928" y="858"/>
                    <a:pt x="777" y="1109"/>
                    <a:pt x="627" y="1384"/>
                  </a:cubicBezTo>
                  <a:cubicBezTo>
                    <a:pt x="426" y="1760"/>
                    <a:pt x="276" y="2186"/>
                    <a:pt x="201" y="2587"/>
                  </a:cubicBezTo>
                  <a:cubicBezTo>
                    <a:pt x="25" y="3314"/>
                    <a:pt x="0" y="4066"/>
                    <a:pt x="126" y="4793"/>
                  </a:cubicBezTo>
                  <a:cubicBezTo>
                    <a:pt x="251" y="5419"/>
                    <a:pt x="577" y="6046"/>
                    <a:pt x="1103" y="6397"/>
                  </a:cubicBezTo>
                  <a:cubicBezTo>
                    <a:pt x="1377" y="6575"/>
                    <a:pt x="1695" y="6678"/>
                    <a:pt x="2009" y="6678"/>
                  </a:cubicBezTo>
                  <a:cubicBezTo>
                    <a:pt x="2271" y="6678"/>
                    <a:pt x="2530" y="6606"/>
                    <a:pt x="2757" y="6447"/>
                  </a:cubicBezTo>
                  <a:cubicBezTo>
                    <a:pt x="2983" y="6271"/>
                    <a:pt x="3158" y="6021"/>
                    <a:pt x="3309" y="5795"/>
                  </a:cubicBezTo>
                  <a:cubicBezTo>
                    <a:pt x="4111" y="4542"/>
                    <a:pt x="4487" y="2888"/>
                    <a:pt x="4060" y="1434"/>
                  </a:cubicBezTo>
                  <a:cubicBezTo>
                    <a:pt x="3885" y="908"/>
                    <a:pt x="3609" y="382"/>
                    <a:pt x="3108" y="131"/>
                  </a:cubicBezTo>
                  <a:cubicBezTo>
                    <a:pt x="2920" y="40"/>
                    <a:pt x="2722" y="0"/>
                    <a:pt x="2524" y="0"/>
                  </a:cubicBezTo>
                  <a:close/>
                </a:path>
              </a:pathLst>
            </a:custGeom>
            <a:solidFill>
              <a:srgbClr val="FEB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a:off x="3839425" y="2833425"/>
              <a:ext cx="56475" cy="99375"/>
            </a:xfrm>
            <a:custGeom>
              <a:avLst/>
              <a:gdLst/>
              <a:ahLst/>
              <a:cxnLst/>
              <a:rect l="l" t="t" r="r" b="b"/>
              <a:pathLst>
                <a:path w="2259" h="3975" extrusionOk="0">
                  <a:moveTo>
                    <a:pt x="2037" y="1"/>
                  </a:moveTo>
                  <a:cubicBezTo>
                    <a:pt x="2019" y="1"/>
                    <a:pt x="1999" y="5"/>
                    <a:pt x="1980" y="15"/>
                  </a:cubicBezTo>
                  <a:cubicBezTo>
                    <a:pt x="1303" y="340"/>
                    <a:pt x="752" y="892"/>
                    <a:pt x="426" y="1543"/>
                  </a:cubicBezTo>
                  <a:cubicBezTo>
                    <a:pt x="75" y="2270"/>
                    <a:pt x="0" y="3097"/>
                    <a:pt x="201" y="3874"/>
                  </a:cubicBezTo>
                  <a:cubicBezTo>
                    <a:pt x="221" y="3944"/>
                    <a:pt x="276" y="3974"/>
                    <a:pt x="334" y="3974"/>
                  </a:cubicBezTo>
                  <a:cubicBezTo>
                    <a:pt x="422" y="3974"/>
                    <a:pt x="517" y="3905"/>
                    <a:pt x="501" y="3799"/>
                  </a:cubicBezTo>
                  <a:cubicBezTo>
                    <a:pt x="326" y="3172"/>
                    <a:pt x="351" y="2471"/>
                    <a:pt x="602" y="1869"/>
                  </a:cubicBezTo>
                  <a:lnTo>
                    <a:pt x="627" y="1869"/>
                  </a:lnTo>
                  <a:cubicBezTo>
                    <a:pt x="864" y="1736"/>
                    <a:pt x="1129" y="1663"/>
                    <a:pt x="1393" y="1663"/>
                  </a:cubicBezTo>
                  <a:cubicBezTo>
                    <a:pt x="1575" y="1663"/>
                    <a:pt x="1757" y="1697"/>
                    <a:pt x="1930" y="1769"/>
                  </a:cubicBezTo>
                  <a:cubicBezTo>
                    <a:pt x="1943" y="1773"/>
                    <a:pt x="1957" y="1775"/>
                    <a:pt x="1970" y="1775"/>
                  </a:cubicBezTo>
                  <a:cubicBezTo>
                    <a:pt x="2030" y="1775"/>
                    <a:pt x="2085" y="1731"/>
                    <a:pt x="2106" y="1669"/>
                  </a:cubicBezTo>
                  <a:cubicBezTo>
                    <a:pt x="2131" y="1593"/>
                    <a:pt x="2080" y="1518"/>
                    <a:pt x="2005" y="1493"/>
                  </a:cubicBezTo>
                  <a:cubicBezTo>
                    <a:pt x="1809" y="1415"/>
                    <a:pt x="1598" y="1377"/>
                    <a:pt x="1385" y="1377"/>
                  </a:cubicBezTo>
                  <a:cubicBezTo>
                    <a:pt x="1191" y="1377"/>
                    <a:pt x="994" y="1408"/>
                    <a:pt x="802" y="1468"/>
                  </a:cubicBezTo>
                  <a:cubicBezTo>
                    <a:pt x="1103" y="942"/>
                    <a:pt x="1554" y="541"/>
                    <a:pt x="2106" y="265"/>
                  </a:cubicBezTo>
                  <a:cubicBezTo>
                    <a:pt x="2258" y="200"/>
                    <a:pt x="2164" y="1"/>
                    <a:pt x="2037" y="1"/>
                  </a:cubicBezTo>
                  <a:close/>
                </a:path>
              </a:pathLst>
            </a:custGeom>
            <a:solidFill>
              <a:srgbClr val="DC9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a:off x="3511100" y="2944575"/>
              <a:ext cx="258800" cy="36175"/>
            </a:xfrm>
            <a:custGeom>
              <a:avLst/>
              <a:gdLst/>
              <a:ahLst/>
              <a:cxnLst/>
              <a:rect l="l" t="t" r="r" b="b"/>
              <a:pathLst>
                <a:path w="10352" h="1447" extrusionOk="0">
                  <a:moveTo>
                    <a:pt x="5237" y="1"/>
                  </a:moveTo>
                  <a:cubicBezTo>
                    <a:pt x="4260" y="1"/>
                    <a:pt x="3284" y="102"/>
                    <a:pt x="2331" y="305"/>
                  </a:cubicBezTo>
                  <a:cubicBezTo>
                    <a:pt x="1604" y="456"/>
                    <a:pt x="903" y="681"/>
                    <a:pt x="226" y="957"/>
                  </a:cubicBezTo>
                  <a:cubicBezTo>
                    <a:pt x="101" y="1007"/>
                    <a:pt x="0" y="1107"/>
                    <a:pt x="50" y="1258"/>
                  </a:cubicBezTo>
                  <a:cubicBezTo>
                    <a:pt x="71" y="1361"/>
                    <a:pt x="176" y="1446"/>
                    <a:pt x="282" y="1446"/>
                  </a:cubicBezTo>
                  <a:cubicBezTo>
                    <a:pt x="305" y="1446"/>
                    <a:pt x="329" y="1442"/>
                    <a:pt x="351" y="1433"/>
                  </a:cubicBezTo>
                  <a:cubicBezTo>
                    <a:pt x="1911" y="809"/>
                    <a:pt x="3600" y="497"/>
                    <a:pt x="5284" y="497"/>
                  </a:cubicBezTo>
                  <a:cubicBezTo>
                    <a:pt x="6171" y="497"/>
                    <a:pt x="7056" y="584"/>
                    <a:pt x="7920" y="757"/>
                  </a:cubicBezTo>
                  <a:cubicBezTo>
                    <a:pt x="8647" y="907"/>
                    <a:pt x="9324" y="1107"/>
                    <a:pt x="10000" y="1358"/>
                  </a:cubicBezTo>
                  <a:cubicBezTo>
                    <a:pt x="10023" y="1367"/>
                    <a:pt x="10046" y="1371"/>
                    <a:pt x="10070" y="1371"/>
                  </a:cubicBezTo>
                  <a:cubicBezTo>
                    <a:pt x="10177" y="1371"/>
                    <a:pt x="10285" y="1285"/>
                    <a:pt x="10326" y="1183"/>
                  </a:cubicBezTo>
                  <a:cubicBezTo>
                    <a:pt x="10351" y="1032"/>
                    <a:pt x="10276" y="932"/>
                    <a:pt x="10151" y="882"/>
                  </a:cubicBezTo>
                  <a:cubicBezTo>
                    <a:pt x="8585" y="297"/>
                    <a:pt x="6909" y="1"/>
                    <a:pt x="5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9"/>
            <p:cNvSpPr/>
            <p:nvPr/>
          </p:nvSpPr>
          <p:spPr>
            <a:xfrm>
              <a:off x="3511100" y="2992675"/>
              <a:ext cx="258800" cy="36275"/>
            </a:xfrm>
            <a:custGeom>
              <a:avLst/>
              <a:gdLst/>
              <a:ahLst/>
              <a:cxnLst/>
              <a:rect l="l" t="t" r="r" b="b"/>
              <a:pathLst>
                <a:path w="10352" h="1451" extrusionOk="0">
                  <a:moveTo>
                    <a:pt x="5281" y="0"/>
                  </a:moveTo>
                  <a:cubicBezTo>
                    <a:pt x="4289" y="0"/>
                    <a:pt x="3298" y="105"/>
                    <a:pt x="2331" y="311"/>
                  </a:cubicBezTo>
                  <a:cubicBezTo>
                    <a:pt x="1604" y="462"/>
                    <a:pt x="903" y="687"/>
                    <a:pt x="226" y="938"/>
                  </a:cubicBezTo>
                  <a:cubicBezTo>
                    <a:pt x="101" y="988"/>
                    <a:pt x="0" y="1113"/>
                    <a:pt x="50" y="1264"/>
                  </a:cubicBezTo>
                  <a:cubicBezTo>
                    <a:pt x="72" y="1348"/>
                    <a:pt x="182" y="1450"/>
                    <a:pt x="291" y="1450"/>
                  </a:cubicBezTo>
                  <a:cubicBezTo>
                    <a:pt x="311" y="1450"/>
                    <a:pt x="332" y="1447"/>
                    <a:pt x="351" y="1439"/>
                  </a:cubicBezTo>
                  <a:cubicBezTo>
                    <a:pt x="1911" y="815"/>
                    <a:pt x="3600" y="503"/>
                    <a:pt x="5284" y="503"/>
                  </a:cubicBezTo>
                  <a:cubicBezTo>
                    <a:pt x="6171" y="503"/>
                    <a:pt x="7056" y="590"/>
                    <a:pt x="7920" y="762"/>
                  </a:cubicBezTo>
                  <a:cubicBezTo>
                    <a:pt x="8647" y="913"/>
                    <a:pt x="9324" y="1113"/>
                    <a:pt x="10000" y="1364"/>
                  </a:cubicBezTo>
                  <a:cubicBezTo>
                    <a:pt x="10023" y="1373"/>
                    <a:pt x="10046" y="1377"/>
                    <a:pt x="10070" y="1377"/>
                  </a:cubicBezTo>
                  <a:cubicBezTo>
                    <a:pt x="10177" y="1377"/>
                    <a:pt x="10285" y="1291"/>
                    <a:pt x="10326" y="1188"/>
                  </a:cubicBezTo>
                  <a:cubicBezTo>
                    <a:pt x="10351" y="1038"/>
                    <a:pt x="10276" y="913"/>
                    <a:pt x="10151" y="888"/>
                  </a:cubicBezTo>
                  <a:cubicBezTo>
                    <a:pt x="8599" y="292"/>
                    <a:pt x="6939" y="0"/>
                    <a:pt x="5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a:off x="3511100" y="3040875"/>
              <a:ext cx="258800" cy="35750"/>
            </a:xfrm>
            <a:custGeom>
              <a:avLst/>
              <a:gdLst/>
              <a:ahLst/>
              <a:cxnLst/>
              <a:rect l="l" t="t" r="r" b="b"/>
              <a:pathLst>
                <a:path w="10352" h="1430" extrusionOk="0">
                  <a:moveTo>
                    <a:pt x="5300" y="1"/>
                  </a:moveTo>
                  <a:cubicBezTo>
                    <a:pt x="4302" y="1"/>
                    <a:pt x="3304" y="105"/>
                    <a:pt x="2331" y="313"/>
                  </a:cubicBezTo>
                  <a:cubicBezTo>
                    <a:pt x="1604" y="463"/>
                    <a:pt x="903" y="664"/>
                    <a:pt x="226" y="940"/>
                  </a:cubicBezTo>
                  <a:cubicBezTo>
                    <a:pt x="101" y="990"/>
                    <a:pt x="0" y="1115"/>
                    <a:pt x="50" y="1240"/>
                  </a:cubicBezTo>
                  <a:cubicBezTo>
                    <a:pt x="71" y="1343"/>
                    <a:pt x="176" y="1429"/>
                    <a:pt x="282" y="1429"/>
                  </a:cubicBezTo>
                  <a:cubicBezTo>
                    <a:pt x="305" y="1429"/>
                    <a:pt x="329" y="1425"/>
                    <a:pt x="351" y="1416"/>
                  </a:cubicBezTo>
                  <a:cubicBezTo>
                    <a:pt x="1906" y="810"/>
                    <a:pt x="3589" y="504"/>
                    <a:pt x="5268" y="504"/>
                  </a:cubicBezTo>
                  <a:cubicBezTo>
                    <a:pt x="6160" y="504"/>
                    <a:pt x="7051" y="590"/>
                    <a:pt x="7920" y="764"/>
                  </a:cubicBezTo>
                  <a:cubicBezTo>
                    <a:pt x="8647" y="890"/>
                    <a:pt x="9324" y="1090"/>
                    <a:pt x="10000" y="1341"/>
                  </a:cubicBezTo>
                  <a:cubicBezTo>
                    <a:pt x="10023" y="1350"/>
                    <a:pt x="10047" y="1354"/>
                    <a:pt x="10071" y="1354"/>
                  </a:cubicBezTo>
                  <a:cubicBezTo>
                    <a:pt x="10178" y="1354"/>
                    <a:pt x="10285" y="1272"/>
                    <a:pt x="10326" y="1190"/>
                  </a:cubicBezTo>
                  <a:cubicBezTo>
                    <a:pt x="10351" y="1040"/>
                    <a:pt x="10276" y="915"/>
                    <a:pt x="10151" y="864"/>
                  </a:cubicBezTo>
                  <a:cubicBezTo>
                    <a:pt x="8605" y="287"/>
                    <a:pt x="6951" y="1"/>
                    <a:pt x="5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19"/>
          <p:cNvGrpSpPr/>
          <p:nvPr/>
        </p:nvGrpSpPr>
        <p:grpSpPr>
          <a:xfrm>
            <a:off x="8168395" y="3160430"/>
            <a:ext cx="666921" cy="666921"/>
            <a:chOff x="8019885" y="3189887"/>
            <a:chExt cx="666921" cy="666921"/>
          </a:xfrm>
        </p:grpSpPr>
        <p:grpSp>
          <p:nvGrpSpPr>
            <p:cNvPr id="569" name="Google Shape;569;p19"/>
            <p:cNvGrpSpPr/>
            <p:nvPr/>
          </p:nvGrpSpPr>
          <p:grpSpPr>
            <a:xfrm>
              <a:off x="8031777" y="3344568"/>
              <a:ext cx="643138" cy="357832"/>
              <a:chOff x="8031777" y="3344568"/>
              <a:chExt cx="643138" cy="357832"/>
            </a:xfrm>
          </p:grpSpPr>
          <p:sp>
            <p:nvSpPr>
              <p:cNvPr id="570" name="Google Shape;570;p19"/>
              <p:cNvSpPr/>
              <p:nvPr/>
            </p:nvSpPr>
            <p:spPr>
              <a:xfrm>
                <a:off x="8186819" y="3344568"/>
                <a:ext cx="488096" cy="352926"/>
              </a:xfrm>
              <a:custGeom>
                <a:avLst/>
                <a:gdLst/>
                <a:ahLst/>
                <a:cxnLst/>
                <a:rect l="l" t="t" r="r" b="b"/>
                <a:pathLst>
                  <a:path w="21590" h="15611" extrusionOk="0">
                    <a:moveTo>
                      <a:pt x="18181" y="1"/>
                    </a:moveTo>
                    <a:cubicBezTo>
                      <a:pt x="18181" y="1"/>
                      <a:pt x="15073" y="2382"/>
                      <a:pt x="14346" y="2482"/>
                    </a:cubicBezTo>
                    <a:cubicBezTo>
                      <a:pt x="14282" y="2492"/>
                      <a:pt x="14213" y="2496"/>
                      <a:pt x="14140" y="2496"/>
                    </a:cubicBezTo>
                    <a:cubicBezTo>
                      <a:pt x="13373" y="2496"/>
                      <a:pt x="12164" y="2004"/>
                      <a:pt x="11320" y="2004"/>
                    </a:cubicBezTo>
                    <a:cubicBezTo>
                      <a:pt x="11211" y="2004"/>
                      <a:pt x="11108" y="2013"/>
                      <a:pt x="11013" y="2031"/>
                    </a:cubicBezTo>
                    <a:cubicBezTo>
                      <a:pt x="10417" y="2133"/>
                      <a:pt x="8537" y="2235"/>
                      <a:pt x="7102" y="2235"/>
                    </a:cubicBezTo>
                    <a:cubicBezTo>
                      <a:pt x="6425" y="2235"/>
                      <a:pt x="5846" y="2213"/>
                      <a:pt x="5549" y="2156"/>
                    </a:cubicBezTo>
                    <a:cubicBezTo>
                      <a:pt x="5477" y="2141"/>
                      <a:pt x="5412" y="2134"/>
                      <a:pt x="5351" y="2134"/>
                    </a:cubicBezTo>
                    <a:cubicBezTo>
                      <a:pt x="4417" y="2134"/>
                      <a:pt x="4804" y="3852"/>
                      <a:pt x="6075" y="4111"/>
                    </a:cubicBezTo>
                    <a:cubicBezTo>
                      <a:pt x="7454" y="4412"/>
                      <a:pt x="9684" y="4663"/>
                      <a:pt x="9133" y="5139"/>
                    </a:cubicBezTo>
                    <a:cubicBezTo>
                      <a:pt x="9133" y="5139"/>
                      <a:pt x="7629" y="5790"/>
                      <a:pt x="6451" y="6492"/>
                    </a:cubicBezTo>
                    <a:cubicBezTo>
                      <a:pt x="4221" y="7846"/>
                      <a:pt x="1138" y="9400"/>
                      <a:pt x="687" y="9750"/>
                    </a:cubicBezTo>
                    <a:cubicBezTo>
                      <a:pt x="0" y="10300"/>
                      <a:pt x="672" y="11205"/>
                      <a:pt x="1290" y="11205"/>
                    </a:cubicBezTo>
                    <a:cubicBezTo>
                      <a:pt x="1349" y="11205"/>
                      <a:pt x="1407" y="11196"/>
                      <a:pt x="1464" y="11179"/>
                    </a:cubicBezTo>
                    <a:cubicBezTo>
                      <a:pt x="2080" y="10957"/>
                      <a:pt x="7149" y="8194"/>
                      <a:pt x="7371" y="8194"/>
                    </a:cubicBezTo>
                    <a:cubicBezTo>
                      <a:pt x="7375" y="8194"/>
                      <a:pt x="7378" y="8195"/>
                      <a:pt x="7379" y="8197"/>
                    </a:cubicBezTo>
                    <a:cubicBezTo>
                      <a:pt x="7429" y="8272"/>
                      <a:pt x="1564" y="11780"/>
                      <a:pt x="912" y="12307"/>
                    </a:cubicBezTo>
                    <a:cubicBezTo>
                      <a:pt x="351" y="12756"/>
                      <a:pt x="755" y="13727"/>
                      <a:pt x="1458" y="13727"/>
                    </a:cubicBezTo>
                    <a:cubicBezTo>
                      <a:pt x="1539" y="13727"/>
                      <a:pt x="1625" y="13714"/>
                      <a:pt x="1714" y="13685"/>
                    </a:cubicBezTo>
                    <a:cubicBezTo>
                      <a:pt x="2531" y="13413"/>
                      <a:pt x="7987" y="9673"/>
                      <a:pt x="8176" y="9673"/>
                    </a:cubicBezTo>
                    <a:cubicBezTo>
                      <a:pt x="8178" y="9673"/>
                      <a:pt x="8180" y="9674"/>
                      <a:pt x="8181" y="9675"/>
                    </a:cubicBezTo>
                    <a:cubicBezTo>
                      <a:pt x="8256" y="9750"/>
                      <a:pt x="3394" y="13560"/>
                      <a:pt x="3068" y="13936"/>
                    </a:cubicBezTo>
                    <a:cubicBezTo>
                      <a:pt x="2655" y="14411"/>
                      <a:pt x="3161" y="15209"/>
                      <a:pt x="3716" y="15209"/>
                    </a:cubicBezTo>
                    <a:cubicBezTo>
                      <a:pt x="3835" y="15209"/>
                      <a:pt x="3956" y="15173"/>
                      <a:pt x="4070" y="15089"/>
                    </a:cubicBezTo>
                    <a:cubicBezTo>
                      <a:pt x="4616" y="14716"/>
                      <a:pt x="9070" y="10952"/>
                      <a:pt x="9205" y="10952"/>
                    </a:cubicBezTo>
                    <a:cubicBezTo>
                      <a:pt x="9207" y="10952"/>
                      <a:pt x="9208" y="10953"/>
                      <a:pt x="9208" y="10953"/>
                    </a:cubicBezTo>
                    <a:cubicBezTo>
                      <a:pt x="9258" y="11004"/>
                      <a:pt x="5699" y="14337"/>
                      <a:pt x="5424" y="14713"/>
                    </a:cubicBezTo>
                    <a:cubicBezTo>
                      <a:pt x="5218" y="15001"/>
                      <a:pt x="5519" y="15611"/>
                      <a:pt x="5953" y="15611"/>
                    </a:cubicBezTo>
                    <a:cubicBezTo>
                      <a:pt x="6047" y="15611"/>
                      <a:pt x="6148" y="15582"/>
                      <a:pt x="6251" y="15515"/>
                    </a:cubicBezTo>
                    <a:cubicBezTo>
                      <a:pt x="6827" y="15139"/>
                      <a:pt x="10135" y="12407"/>
                      <a:pt x="10537" y="12156"/>
                    </a:cubicBezTo>
                    <a:cubicBezTo>
                      <a:pt x="10938" y="11906"/>
                      <a:pt x="15098" y="9775"/>
                      <a:pt x="16376" y="8222"/>
                    </a:cubicBezTo>
                    <a:cubicBezTo>
                      <a:pt x="16902" y="7570"/>
                      <a:pt x="21589" y="4938"/>
                      <a:pt x="21589" y="4938"/>
                    </a:cubicBezTo>
                    <a:cubicBezTo>
                      <a:pt x="21589" y="4938"/>
                      <a:pt x="20938" y="1630"/>
                      <a:pt x="18181" y="1"/>
                    </a:cubicBezTo>
                    <a:close/>
                  </a:path>
                </a:pathLst>
              </a:custGeom>
              <a:solidFill>
                <a:srgbClr val="F4B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a:off x="8031777" y="3349677"/>
                <a:ext cx="488096" cy="352722"/>
              </a:xfrm>
              <a:custGeom>
                <a:avLst/>
                <a:gdLst/>
                <a:ahLst/>
                <a:cxnLst/>
                <a:rect l="l" t="t" r="r" b="b"/>
                <a:pathLst>
                  <a:path w="21590" h="15602" extrusionOk="0">
                    <a:moveTo>
                      <a:pt x="3409" y="1"/>
                    </a:moveTo>
                    <a:cubicBezTo>
                      <a:pt x="653" y="1630"/>
                      <a:pt x="1" y="4938"/>
                      <a:pt x="1" y="4938"/>
                    </a:cubicBezTo>
                    <a:cubicBezTo>
                      <a:pt x="1" y="4938"/>
                      <a:pt x="4663" y="7570"/>
                      <a:pt x="5214" y="8221"/>
                    </a:cubicBezTo>
                    <a:cubicBezTo>
                      <a:pt x="6492" y="9775"/>
                      <a:pt x="10653" y="11905"/>
                      <a:pt x="11054" y="12156"/>
                    </a:cubicBezTo>
                    <a:cubicBezTo>
                      <a:pt x="11455" y="12407"/>
                      <a:pt x="14763" y="15138"/>
                      <a:pt x="15339" y="15514"/>
                    </a:cubicBezTo>
                    <a:cubicBezTo>
                      <a:pt x="15439" y="15575"/>
                      <a:pt x="15536" y="15601"/>
                      <a:pt x="15626" y="15601"/>
                    </a:cubicBezTo>
                    <a:cubicBezTo>
                      <a:pt x="16060" y="15601"/>
                      <a:pt x="16353" y="15003"/>
                      <a:pt x="16166" y="14712"/>
                    </a:cubicBezTo>
                    <a:cubicBezTo>
                      <a:pt x="15891" y="14336"/>
                      <a:pt x="12332" y="11003"/>
                      <a:pt x="12382" y="10953"/>
                    </a:cubicBezTo>
                    <a:cubicBezTo>
                      <a:pt x="12382" y="10952"/>
                      <a:pt x="12383" y="10952"/>
                      <a:pt x="12385" y="10952"/>
                    </a:cubicBezTo>
                    <a:cubicBezTo>
                      <a:pt x="12519" y="10952"/>
                      <a:pt x="16949" y="14716"/>
                      <a:pt x="17520" y="15088"/>
                    </a:cubicBezTo>
                    <a:cubicBezTo>
                      <a:pt x="17632" y="15166"/>
                      <a:pt x="17750" y="15200"/>
                      <a:pt x="17866" y="15200"/>
                    </a:cubicBezTo>
                    <a:cubicBezTo>
                      <a:pt x="18424" y="15200"/>
                      <a:pt x="18937" y="14413"/>
                      <a:pt x="18522" y="13935"/>
                    </a:cubicBezTo>
                    <a:cubicBezTo>
                      <a:pt x="18171" y="13560"/>
                      <a:pt x="13334" y="9750"/>
                      <a:pt x="13410" y="9675"/>
                    </a:cubicBezTo>
                    <a:cubicBezTo>
                      <a:pt x="13410" y="9673"/>
                      <a:pt x="13412" y="9673"/>
                      <a:pt x="13414" y="9673"/>
                    </a:cubicBezTo>
                    <a:cubicBezTo>
                      <a:pt x="13602" y="9673"/>
                      <a:pt x="19035" y="13413"/>
                      <a:pt x="19876" y="13685"/>
                    </a:cubicBezTo>
                    <a:cubicBezTo>
                      <a:pt x="19965" y="13714"/>
                      <a:pt x="20051" y="13727"/>
                      <a:pt x="20133" y="13727"/>
                    </a:cubicBezTo>
                    <a:cubicBezTo>
                      <a:pt x="20835" y="13727"/>
                      <a:pt x="21236" y="12755"/>
                      <a:pt x="20653" y="12306"/>
                    </a:cubicBezTo>
                    <a:cubicBezTo>
                      <a:pt x="20026" y="11780"/>
                      <a:pt x="14161" y="8271"/>
                      <a:pt x="14212" y="8196"/>
                    </a:cubicBezTo>
                    <a:cubicBezTo>
                      <a:pt x="14212" y="8194"/>
                      <a:pt x="14215" y="8193"/>
                      <a:pt x="14219" y="8193"/>
                    </a:cubicBezTo>
                    <a:cubicBezTo>
                      <a:pt x="14441" y="8193"/>
                      <a:pt x="19511" y="10957"/>
                      <a:pt x="20126" y="11179"/>
                    </a:cubicBezTo>
                    <a:cubicBezTo>
                      <a:pt x="20181" y="11196"/>
                      <a:pt x="20237" y="11204"/>
                      <a:pt x="20294" y="11204"/>
                    </a:cubicBezTo>
                    <a:cubicBezTo>
                      <a:pt x="20897" y="11204"/>
                      <a:pt x="21590" y="10299"/>
                      <a:pt x="20903" y="9750"/>
                    </a:cubicBezTo>
                    <a:cubicBezTo>
                      <a:pt x="20427" y="9374"/>
                      <a:pt x="17369" y="7845"/>
                      <a:pt x="15139" y="6492"/>
                    </a:cubicBezTo>
                    <a:cubicBezTo>
                      <a:pt x="13961" y="5790"/>
                      <a:pt x="12457" y="5138"/>
                      <a:pt x="12457" y="5138"/>
                    </a:cubicBezTo>
                    <a:cubicBezTo>
                      <a:pt x="11906" y="4662"/>
                      <a:pt x="14136" y="4412"/>
                      <a:pt x="15490" y="4111"/>
                    </a:cubicBezTo>
                    <a:cubicBezTo>
                      <a:pt x="16784" y="3852"/>
                      <a:pt x="17173" y="2134"/>
                      <a:pt x="16239" y="2134"/>
                    </a:cubicBezTo>
                    <a:cubicBezTo>
                      <a:pt x="16179" y="2134"/>
                      <a:pt x="16113" y="2141"/>
                      <a:pt x="16041" y="2156"/>
                    </a:cubicBezTo>
                    <a:cubicBezTo>
                      <a:pt x="15744" y="2212"/>
                      <a:pt x="15166" y="2235"/>
                      <a:pt x="14488" y="2235"/>
                    </a:cubicBezTo>
                    <a:cubicBezTo>
                      <a:pt x="13053" y="2235"/>
                      <a:pt x="11173" y="2133"/>
                      <a:pt x="10577" y="2031"/>
                    </a:cubicBezTo>
                    <a:cubicBezTo>
                      <a:pt x="10482" y="2012"/>
                      <a:pt x="10379" y="2004"/>
                      <a:pt x="10270" y="2004"/>
                    </a:cubicBezTo>
                    <a:cubicBezTo>
                      <a:pt x="9426" y="2004"/>
                      <a:pt x="8217" y="2496"/>
                      <a:pt x="7450" y="2496"/>
                    </a:cubicBezTo>
                    <a:cubicBezTo>
                      <a:pt x="7377" y="2496"/>
                      <a:pt x="7308" y="2491"/>
                      <a:pt x="7244" y="2482"/>
                    </a:cubicBezTo>
                    <a:cubicBezTo>
                      <a:pt x="6517" y="2382"/>
                      <a:pt x="3409" y="1"/>
                      <a:pt x="3409" y="1"/>
                    </a:cubicBezTo>
                    <a:close/>
                  </a:path>
                </a:pathLst>
              </a:custGeom>
              <a:solidFill>
                <a:srgbClr val="FEB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a:off x="8370618" y="3399956"/>
                <a:ext cx="37415" cy="29073"/>
              </a:xfrm>
              <a:custGeom>
                <a:avLst/>
                <a:gdLst/>
                <a:ahLst/>
                <a:cxnLst/>
                <a:rect l="l" t="t" r="r" b="b"/>
                <a:pathLst>
                  <a:path w="1655" h="1286" extrusionOk="0">
                    <a:moveTo>
                      <a:pt x="1106" y="1"/>
                    </a:moveTo>
                    <a:cubicBezTo>
                      <a:pt x="1034" y="1"/>
                      <a:pt x="965" y="7"/>
                      <a:pt x="903" y="7"/>
                    </a:cubicBezTo>
                    <a:cubicBezTo>
                      <a:pt x="752" y="32"/>
                      <a:pt x="627" y="57"/>
                      <a:pt x="477" y="57"/>
                    </a:cubicBezTo>
                    <a:cubicBezTo>
                      <a:pt x="427" y="57"/>
                      <a:pt x="351" y="82"/>
                      <a:pt x="276" y="82"/>
                    </a:cubicBezTo>
                    <a:cubicBezTo>
                      <a:pt x="243" y="82"/>
                      <a:pt x="198" y="71"/>
                      <a:pt x="165" y="71"/>
                    </a:cubicBezTo>
                    <a:cubicBezTo>
                      <a:pt x="148" y="71"/>
                      <a:pt x="134" y="74"/>
                      <a:pt x="126" y="82"/>
                    </a:cubicBezTo>
                    <a:cubicBezTo>
                      <a:pt x="76" y="107"/>
                      <a:pt x="76" y="183"/>
                      <a:pt x="51" y="208"/>
                    </a:cubicBezTo>
                    <a:cubicBezTo>
                      <a:pt x="26" y="258"/>
                      <a:pt x="26" y="333"/>
                      <a:pt x="26" y="383"/>
                    </a:cubicBezTo>
                    <a:cubicBezTo>
                      <a:pt x="0" y="483"/>
                      <a:pt x="0" y="609"/>
                      <a:pt x="26" y="709"/>
                    </a:cubicBezTo>
                    <a:cubicBezTo>
                      <a:pt x="51" y="834"/>
                      <a:pt x="76" y="960"/>
                      <a:pt x="151" y="1060"/>
                    </a:cubicBezTo>
                    <a:cubicBezTo>
                      <a:pt x="201" y="1135"/>
                      <a:pt x="251" y="1210"/>
                      <a:pt x="326" y="1260"/>
                    </a:cubicBezTo>
                    <a:cubicBezTo>
                      <a:pt x="427" y="1285"/>
                      <a:pt x="502" y="1285"/>
                      <a:pt x="602" y="1285"/>
                    </a:cubicBezTo>
                    <a:cubicBezTo>
                      <a:pt x="903" y="1235"/>
                      <a:pt x="1203" y="1110"/>
                      <a:pt x="1429" y="884"/>
                    </a:cubicBezTo>
                    <a:cubicBezTo>
                      <a:pt x="1529" y="784"/>
                      <a:pt x="1604" y="659"/>
                      <a:pt x="1630" y="508"/>
                    </a:cubicBezTo>
                    <a:cubicBezTo>
                      <a:pt x="1655" y="308"/>
                      <a:pt x="1504" y="82"/>
                      <a:pt x="1329" y="32"/>
                    </a:cubicBezTo>
                    <a:cubicBezTo>
                      <a:pt x="1254" y="7"/>
                      <a:pt x="1178" y="1"/>
                      <a:pt x="1106" y="1"/>
                    </a:cubicBezTo>
                    <a:close/>
                  </a:path>
                </a:pathLst>
              </a:custGeom>
              <a:solidFill>
                <a:srgbClr val="FEE4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a:off x="8472035" y="3565330"/>
                <a:ext cx="34024" cy="32781"/>
              </a:xfrm>
              <a:custGeom>
                <a:avLst/>
                <a:gdLst/>
                <a:ahLst/>
                <a:cxnLst/>
                <a:rect l="l" t="t" r="r" b="b"/>
                <a:pathLst>
                  <a:path w="1505" h="1450" extrusionOk="0">
                    <a:moveTo>
                      <a:pt x="643" y="0"/>
                    </a:moveTo>
                    <a:cubicBezTo>
                      <a:pt x="621" y="0"/>
                      <a:pt x="599" y="3"/>
                      <a:pt x="577" y="10"/>
                    </a:cubicBezTo>
                    <a:cubicBezTo>
                      <a:pt x="502" y="10"/>
                      <a:pt x="427" y="86"/>
                      <a:pt x="377" y="136"/>
                    </a:cubicBezTo>
                    <a:cubicBezTo>
                      <a:pt x="352" y="186"/>
                      <a:pt x="327" y="211"/>
                      <a:pt x="301" y="236"/>
                    </a:cubicBezTo>
                    <a:cubicBezTo>
                      <a:pt x="201" y="361"/>
                      <a:pt x="151" y="487"/>
                      <a:pt x="76" y="637"/>
                    </a:cubicBezTo>
                    <a:cubicBezTo>
                      <a:pt x="51" y="762"/>
                      <a:pt x="1" y="913"/>
                      <a:pt x="51" y="1038"/>
                    </a:cubicBezTo>
                    <a:cubicBezTo>
                      <a:pt x="101" y="1138"/>
                      <a:pt x="176" y="1213"/>
                      <a:pt x="276" y="1264"/>
                    </a:cubicBezTo>
                    <a:cubicBezTo>
                      <a:pt x="402" y="1339"/>
                      <a:pt x="527" y="1414"/>
                      <a:pt x="677" y="1439"/>
                    </a:cubicBezTo>
                    <a:cubicBezTo>
                      <a:pt x="714" y="1446"/>
                      <a:pt x="753" y="1449"/>
                      <a:pt x="793" y="1449"/>
                    </a:cubicBezTo>
                    <a:cubicBezTo>
                      <a:pt x="889" y="1449"/>
                      <a:pt x="990" y="1432"/>
                      <a:pt x="1078" y="1414"/>
                    </a:cubicBezTo>
                    <a:cubicBezTo>
                      <a:pt x="1204" y="1364"/>
                      <a:pt x="1304" y="1264"/>
                      <a:pt x="1379" y="1163"/>
                    </a:cubicBezTo>
                    <a:cubicBezTo>
                      <a:pt x="1454" y="1063"/>
                      <a:pt x="1504" y="963"/>
                      <a:pt x="1504" y="838"/>
                    </a:cubicBezTo>
                    <a:cubicBezTo>
                      <a:pt x="1504" y="637"/>
                      <a:pt x="1354" y="437"/>
                      <a:pt x="1204" y="311"/>
                    </a:cubicBezTo>
                    <a:cubicBezTo>
                      <a:pt x="1078" y="211"/>
                      <a:pt x="928" y="111"/>
                      <a:pt x="778" y="36"/>
                    </a:cubicBezTo>
                    <a:cubicBezTo>
                      <a:pt x="742" y="18"/>
                      <a:pt x="694" y="0"/>
                      <a:pt x="643" y="0"/>
                    </a:cubicBezTo>
                    <a:close/>
                  </a:path>
                </a:pathLst>
              </a:custGeom>
              <a:solidFill>
                <a:srgbClr val="FEE4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a:off x="8468079" y="3621646"/>
                <a:ext cx="34024" cy="33165"/>
              </a:xfrm>
              <a:custGeom>
                <a:avLst/>
                <a:gdLst/>
                <a:ahLst/>
                <a:cxnLst/>
                <a:rect l="l" t="t" r="r" b="b"/>
                <a:pathLst>
                  <a:path w="1505" h="1467" extrusionOk="0">
                    <a:moveTo>
                      <a:pt x="602" y="1"/>
                    </a:moveTo>
                    <a:cubicBezTo>
                      <a:pt x="527" y="26"/>
                      <a:pt x="451" y="101"/>
                      <a:pt x="401" y="151"/>
                    </a:cubicBezTo>
                    <a:cubicBezTo>
                      <a:pt x="351" y="176"/>
                      <a:pt x="326" y="201"/>
                      <a:pt x="301" y="226"/>
                    </a:cubicBezTo>
                    <a:cubicBezTo>
                      <a:pt x="226" y="352"/>
                      <a:pt x="151" y="477"/>
                      <a:pt x="101" y="627"/>
                    </a:cubicBezTo>
                    <a:cubicBezTo>
                      <a:pt x="50" y="753"/>
                      <a:pt x="0" y="903"/>
                      <a:pt x="50" y="1028"/>
                    </a:cubicBezTo>
                    <a:cubicBezTo>
                      <a:pt x="75" y="1129"/>
                      <a:pt x="176" y="1204"/>
                      <a:pt x="251" y="1254"/>
                    </a:cubicBezTo>
                    <a:cubicBezTo>
                      <a:pt x="376" y="1354"/>
                      <a:pt x="502" y="1404"/>
                      <a:pt x="652" y="1429"/>
                    </a:cubicBezTo>
                    <a:cubicBezTo>
                      <a:pt x="715" y="1454"/>
                      <a:pt x="783" y="1467"/>
                      <a:pt x="852" y="1467"/>
                    </a:cubicBezTo>
                    <a:cubicBezTo>
                      <a:pt x="921" y="1467"/>
                      <a:pt x="990" y="1454"/>
                      <a:pt x="1053" y="1429"/>
                    </a:cubicBezTo>
                    <a:cubicBezTo>
                      <a:pt x="1178" y="1379"/>
                      <a:pt x="1304" y="1304"/>
                      <a:pt x="1379" y="1204"/>
                    </a:cubicBezTo>
                    <a:cubicBezTo>
                      <a:pt x="1454" y="1103"/>
                      <a:pt x="1479" y="1003"/>
                      <a:pt x="1504" y="878"/>
                    </a:cubicBezTo>
                    <a:cubicBezTo>
                      <a:pt x="1504" y="677"/>
                      <a:pt x="1379" y="477"/>
                      <a:pt x="1203" y="326"/>
                    </a:cubicBezTo>
                    <a:cubicBezTo>
                      <a:pt x="1103" y="226"/>
                      <a:pt x="953" y="151"/>
                      <a:pt x="827" y="51"/>
                    </a:cubicBezTo>
                    <a:cubicBezTo>
                      <a:pt x="752" y="26"/>
                      <a:pt x="677" y="1"/>
                      <a:pt x="602" y="1"/>
                    </a:cubicBezTo>
                    <a:close/>
                  </a:path>
                </a:pathLst>
              </a:custGeom>
              <a:solidFill>
                <a:srgbClr val="FEE4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9"/>
              <p:cNvSpPr/>
              <p:nvPr/>
            </p:nvSpPr>
            <p:spPr>
              <a:xfrm>
                <a:off x="8417642" y="3656212"/>
                <a:ext cx="31764" cy="30837"/>
              </a:xfrm>
              <a:custGeom>
                <a:avLst/>
                <a:gdLst/>
                <a:ahLst/>
                <a:cxnLst/>
                <a:rect l="l" t="t" r="r" b="b"/>
                <a:pathLst>
                  <a:path w="1405" h="1364" extrusionOk="0">
                    <a:moveTo>
                      <a:pt x="728" y="1"/>
                    </a:moveTo>
                    <a:cubicBezTo>
                      <a:pt x="652" y="1"/>
                      <a:pt x="577" y="51"/>
                      <a:pt x="502" y="76"/>
                    </a:cubicBezTo>
                    <a:cubicBezTo>
                      <a:pt x="477" y="101"/>
                      <a:pt x="452" y="126"/>
                      <a:pt x="427" y="151"/>
                    </a:cubicBezTo>
                    <a:cubicBezTo>
                      <a:pt x="301" y="226"/>
                      <a:pt x="226" y="351"/>
                      <a:pt x="151" y="452"/>
                    </a:cubicBezTo>
                    <a:cubicBezTo>
                      <a:pt x="76" y="552"/>
                      <a:pt x="1" y="677"/>
                      <a:pt x="26" y="803"/>
                    </a:cubicBezTo>
                    <a:cubicBezTo>
                      <a:pt x="51" y="903"/>
                      <a:pt x="126" y="1003"/>
                      <a:pt x="176" y="1053"/>
                    </a:cubicBezTo>
                    <a:cubicBezTo>
                      <a:pt x="276" y="1153"/>
                      <a:pt x="377" y="1229"/>
                      <a:pt x="502" y="1279"/>
                    </a:cubicBezTo>
                    <a:cubicBezTo>
                      <a:pt x="596" y="1335"/>
                      <a:pt x="690" y="1363"/>
                      <a:pt x="784" y="1363"/>
                    </a:cubicBezTo>
                    <a:cubicBezTo>
                      <a:pt x="815" y="1363"/>
                      <a:pt x="847" y="1360"/>
                      <a:pt x="878" y="1354"/>
                    </a:cubicBezTo>
                    <a:cubicBezTo>
                      <a:pt x="1003" y="1329"/>
                      <a:pt x="1103" y="1279"/>
                      <a:pt x="1204" y="1204"/>
                    </a:cubicBezTo>
                    <a:cubicBezTo>
                      <a:pt x="1279" y="1128"/>
                      <a:pt x="1354" y="1053"/>
                      <a:pt x="1379" y="928"/>
                    </a:cubicBezTo>
                    <a:cubicBezTo>
                      <a:pt x="1404" y="752"/>
                      <a:pt x="1329" y="552"/>
                      <a:pt x="1204" y="402"/>
                    </a:cubicBezTo>
                    <a:cubicBezTo>
                      <a:pt x="1129" y="276"/>
                      <a:pt x="1003" y="176"/>
                      <a:pt x="903" y="76"/>
                    </a:cubicBezTo>
                    <a:cubicBezTo>
                      <a:pt x="853" y="26"/>
                      <a:pt x="803" y="1"/>
                      <a:pt x="728" y="1"/>
                    </a:cubicBezTo>
                    <a:close/>
                  </a:path>
                </a:pathLst>
              </a:custGeom>
              <a:solidFill>
                <a:srgbClr val="FEE4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9"/>
              <p:cNvSpPr/>
              <p:nvPr/>
            </p:nvSpPr>
            <p:spPr>
              <a:xfrm>
                <a:off x="8370618" y="3674344"/>
                <a:ext cx="23828" cy="23263"/>
              </a:xfrm>
              <a:custGeom>
                <a:avLst/>
                <a:gdLst/>
                <a:ahLst/>
                <a:cxnLst/>
                <a:rect l="l" t="t" r="r" b="b"/>
                <a:pathLst>
                  <a:path w="1054" h="1029" extrusionOk="0">
                    <a:moveTo>
                      <a:pt x="527" y="1"/>
                    </a:moveTo>
                    <a:cubicBezTo>
                      <a:pt x="477" y="1"/>
                      <a:pt x="427" y="26"/>
                      <a:pt x="376" y="51"/>
                    </a:cubicBezTo>
                    <a:cubicBezTo>
                      <a:pt x="351" y="76"/>
                      <a:pt x="326" y="76"/>
                      <a:pt x="301" y="101"/>
                    </a:cubicBezTo>
                    <a:cubicBezTo>
                      <a:pt x="226" y="176"/>
                      <a:pt x="176" y="251"/>
                      <a:pt x="101" y="351"/>
                    </a:cubicBezTo>
                    <a:cubicBezTo>
                      <a:pt x="51" y="427"/>
                      <a:pt x="0" y="502"/>
                      <a:pt x="26" y="602"/>
                    </a:cubicBezTo>
                    <a:cubicBezTo>
                      <a:pt x="26" y="677"/>
                      <a:pt x="76" y="752"/>
                      <a:pt x="126" y="803"/>
                    </a:cubicBezTo>
                    <a:cubicBezTo>
                      <a:pt x="201" y="878"/>
                      <a:pt x="276" y="928"/>
                      <a:pt x="376" y="978"/>
                    </a:cubicBezTo>
                    <a:cubicBezTo>
                      <a:pt x="452" y="1003"/>
                      <a:pt x="552" y="1028"/>
                      <a:pt x="652" y="1028"/>
                    </a:cubicBezTo>
                    <a:cubicBezTo>
                      <a:pt x="752" y="1003"/>
                      <a:pt x="828" y="953"/>
                      <a:pt x="903" y="903"/>
                    </a:cubicBezTo>
                    <a:cubicBezTo>
                      <a:pt x="953" y="853"/>
                      <a:pt x="1003" y="777"/>
                      <a:pt x="1028" y="702"/>
                    </a:cubicBezTo>
                    <a:cubicBezTo>
                      <a:pt x="1053" y="577"/>
                      <a:pt x="1003" y="427"/>
                      <a:pt x="903" y="301"/>
                    </a:cubicBezTo>
                    <a:cubicBezTo>
                      <a:pt x="828" y="201"/>
                      <a:pt x="752" y="126"/>
                      <a:pt x="677" y="51"/>
                    </a:cubicBezTo>
                    <a:cubicBezTo>
                      <a:pt x="627" y="26"/>
                      <a:pt x="602" y="1"/>
                      <a:pt x="527" y="1"/>
                    </a:cubicBezTo>
                    <a:close/>
                  </a:path>
                </a:pathLst>
              </a:custGeom>
              <a:solidFill>
                <a:srgbClr val="FEE4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9"/>
              <p:cNvSpPr/>
              <p:nvPr/>
            </p:nvSpPr>
            <p:spPr>
              <a:xfrm>
                <a:off x="8428833" y="3542180"/>
                <a:ext cx="12638" cy="22856"/>
              </a:xfrm>
              <a:custGeom>
                <a:avLst/>
                <a:gdLst/>
                <a:ahLst/>
                <a:cxnLst/>
                <a:rect l="l" t="t" r="r" b="b"/>
                <a:pathLst>
                  <a:path w="559" h="1011" extrusionOk="0">
                    <a:moveTo>
                      <a:pt x="493" y="1"/>
                    </a:moveTo>
                    <a:cubicBezTo>
                      <a:pt x="458" y="1"/>
                      <a:pt x="420" y="19"/>
                      <a:pt x="408" y="57"/>
                    </a:cubicBezTo>
                    <a:cubicBezTo>
                      <a:pt x="383" y="358"/>
                      <a:pt x="258" y="659"/>
                      <a:pt x="57" y="884"/>
                    </a:cubicBezTo>
                    <a:cubicBezTo>
                      <a:pt x="1" y="940"/>
                      <a:pt x="43" y="1011"/>
                      <a:pt x="89" y="1011"/>
                    </a:cubicBezTo>
                    <a:cubicBezTo>
                      <a:pt x="104" y="1011"/>
                      <a:pt x="120" y="1003"/>
                      <a:pt x="132" y="984"/>
                    </a:cubicBezTo>
                    <a:cubicBezTo>
                      <a:pt x="383" y="734"/>
                      <a:pt x="533" y="408"/>
                      <a:pt x="558" y="57"/>
                    </a:cubicBezTo>
                    <a:cubicBezTo>
                      <a:pt x="558" y="19"/>
                      <a:pt x="527" y="1"/>
                      <a:pt x="493" y="1"/>
                    </a:cubicBezTo>
                    <a:close/>
                  </a:path>
                </a:pathLst>
              </a:custGeom>
              <a:solidFill>
                <a:srgbClr val="E5A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9"/>
              <p:cNvSpPr/>
              <p:nvPr/>
            </p:nvSpPr>
            <p:spPr>
              <a:xfrm>
                <a:off x="8427838" y="3545730"/>
                <a:ext cx="6827" cy="10083"/>
              </a:xfrm>
              <a:custGeom>
                <a:avLst/>
                <a:gdLst/>
                <a:ahLst/>
                <a:cxnLst/>
                <a:rect l="l" t="t" r="r" b="b"/>
                <a:pathLst>
                  <a:path w="302" h="446" extrusionOk="0">
                    <a:moveTo>
                      <a:pt x="251" y="0"/>
                    </a:moveTo>
                    <a:cubicBezTo>
                      <a:pt x="226" y="0"/>
                      <a:pt x="176" y="0"/>
                      <a:pt x="176" y="50"/>
                    </a:cubicBezTo>
                    <a:cubicBezTo>
                      <a:pt x="151" y="75"/>
                      <a:pt x="151" y="101"/>
                      <a:pt x="151" y="126"/>
                    </a:cubicBezTo>
                    <a:cubicBezTo>
                      <a:pt x="126" y="151"/>
                      <a:pt x="126" y="151"/>
                      <a:pt x="126" y="176"/>
                    </a:cubicBezTo>
                    <a:cubicBezTo>
                      <a:pt x="126" y="176"/>
                      <a:pt x="126" y="176"/>
                      <a:pt x="126" y="201"/>
                    </a:cubicBezTo>
                    <a:cubicBezTo>
                      <a:pt x="101" y="226"/>
                      <a:pt x="76" y="251"/>
                      <a:pt x="76" y="276"/>
                    </a:cubicBezTo>
                    <a:lnTo>
                      <a:pt x="51" y="276"/>
                    </a:lnTo>
                    <a:cubicBezTo>
                      <a:pt x="51" y="276"/>
                      <a:pt x="51" y="276"/>
                      <a:pt x="51" y="301"/>
                    </a:cubicBezTo>
                    <a:cubicBezTo>
                      <a:pt x="51" y="301"/>
                      <a:pt x="26" y="301"/>
                      <a:pt x="26" y="326"/>
                    </a:cubicBezTo>
                    <a:cubicBezTo>
                      <a:pt x="1" y="351"/>
                      <a:pt x="1" y="401"/>
                      <a:pt x="26" y="426"/>
                    </a:cubicBezTo>
                    <a:cubicBezTo>
                      <a:pt x="38" y="439"/>
                      <a:pt x="57" y="445"/>
                      <a:pt x="76" y="445"/>
                    </a:cubicBezTo>
                    <a:cubicBezTo>
                      <a:pt x="95" y="445"/>
                      <a:pt x="114" y="439"/>
                      <a:pt x="126" y="426"/>
                    </a:cubicBezTo>
                    <a:cubicBezTo>
                      <a:pt x="201" y="326"/>
                      <a:pt x="277" y="201"/>
                      <a:pt x="302" y="75"/>
                    </a:cubicBezTo>
                    <a:cubicBezTo>
                      <a:pt x="302" y="50"/>
                      <a:pt x="302" y="0"/>
                      <a:pt x="251" y="0"/>
                    </a:cubicBezTo>
                    <a:close/>
                  </a:path>
                </a:pathLst>
              </a:custGeom>
              <a:solidFill>
                <a:srgbClr val="E5A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9"/>
              <p:cNvSpPr/>
              <p:nvPr/>
            </p:nvSpPr>
            <p:spPr>
              <a:xfrm>
                <a:off x="8419111" y="3594607"/>
                <a:ext cx="14198" cy="18877"/>
              </a:xfrm>
              <a:custGeom>
                <a:avLst/>
                <a:gdLst/>
                <a:ahLst/>
                <a:cxnLst/>
                <a:rect l="l" t="t" r="r" b="b"/>
                <a:pathLst>
                  <a:path w="628" h="835" extrusionOk="0">
                    <a:moveTo>
                      <a:pt x="548" y="0"/>
                    </a:moveTo>
                    <a:cubicBezTo>
                      <a:pt x="522" y="0"/>
                      <a:pt x="497" y="14"/>
                      <a:pt x="487" y="44"/>
                    </a:cubicBezTo>
                    <a:cubicBezTo>
                      <a:pt x="412" y="319"/>
                      <a:pt x="262" y="545"/>
                      <a:pt x="61" y="720"/>
                    </a:cubicBezTo>
                    <a:cubicBezTo>
                      <a:pt x="0" y="761"/>
                      <a:pt x="54" y="834"/>
                      <a:pt x="117" y="834"/>
                    </a:cubicBezTo>
                    <a:cubicBezTo>
                      <a:pt x="132" y="834"/>
                      <a:pt x="147" y="830"/>
                      <a:pt x="161" y="821"/>
                    </a:cubicBezTo>
                    <a:cubicBezTo>
                      <a:pt x="387" y="620"/>
                      <a:pt x="537" y="370"/>
                      <a:pt x="612" y="94"/>
                    </a:cubicBezTo>
                    <a:cubicBezTo>
                      <a:pt x="628" y="33"/>
                      <a:pt x="588" y="0"/>
                      <a:pt x="548" y="0"/>
                    </a:cubicBezTo>
                    <a:close/>
                  </a:path>
                </a:pathLst>
              </a:custGeom>
              <a:solidFill>
                <a:srgbClr val="E5A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9"/>
              <p:cNvSpPr/>
              <p:nvPr/>
            </p:nvSpPr>
            <p:spPr>
              <a:xfrm>
                <a:off x="8417642" y="3597433"/>
                <a:ext cx="8523" cy="9020"/>
              </a:xfrm>
              <a:custGeom>
                <a:avLst/>
                <a:gdLst/>
                <a:ahLst/>
                <a:cxnLst/>
                <a:rect l="l" t="t" r="r" b="b"/>
                <a:pathLst>
                  <a:path w="377" h="399" extrusionOk="0">
                    <a:moveTo>
                      <a:pt x="301" y="0"/>
                    </a:moveTo>
                    <a:cubicBezTo>
                      <a:pt x="283" y="0"/>
                      <a:pt x="264" y="7"/>
                      <a:pt x="251" y="19"/>
                    </a:cubicBezTo>
                    <a:lnTo>
                      <a:pt x="51" y="270"/>
                    </a:lnTo>
                    <a:cubicBezTo>
                      <a:pt x="26" y="295"/>
                      <a:pt x="1" y="345"/>
                      <a:pt x="26" y="370"/>
                    </a:cubicBezTo>
                    <a:cubicBezTo>
                      <a:pt x="40" y="384"/>
                      <a:pt x="63" y="399"/>
                      <a:pt x="85" y="399"/>
                    </a:cubicBezTo>
                    <a:cubicBezTo>
                      <a:pt x="100" y="399"/>
                      <a:pt x="115" y="391"/>
                      <a:pt x="126" y="370"/>
                    </a:cubicBezTo>
                    <a:lnTo>
                      <a:pt x="352" y="119"/>
                    </a:lnTo>
                    <a:cubicBezTo>
                      <a:pt x="377" y="94"/>
                      <a:pt x="377" y="44"/>
                      <a:pt x="352" y="19"/>
                    </a:cubicBezTo>
                    <a:cubicBezTo>
                      <a:pt x="339" y="7"/>
                      <a:pt x="320" y="0"/>
                      <a:pt x="301" y="0"/>
                    </a:cubicBezTo>
                    <a:close/>
                  </a:path>
                </a:pathLst>
              </a:custGeom>
              <a:solidFill>
                <a:srgbClr val="E5A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9"/>
              <p:cNvSpPr/>
              <p:nvPr/>
            </p:nvSpPr>
            <p:spPr>
              <a:xfrm>
                <a:off x="8377988" y="3625624"/>
                <a:ext cx="17023" cy="16097"/>
              </a:xfrm>
              <a:custGeom>
                <a:avLst/>
                <a:gdLst/>
                <a:ahLst/>
                <a:cxnLst/>
                <a:rect l="l" t="t" r="r" b="b"/>
                <a:pathLst>
                  <a:path w="753" h="712" extrusionOk="0">
                    <a:moveTo>
                      <a:pt x="702" y="0"/>
                    </a:moveTo>
                    <a:cubicBezTo>
                      <a:pt x="652" y="0"/>
                      <a:pt x="627" y="25"/>
                      <a:pt x="602" y="50"/>
                    </a:cubicBezTo>
                    <a:cubicBezTo>
                      <a:pt x="502" y="301"/>
                      <a:pt x="301" y="476"/>
                      <a:pt x="50" y="577"/>
                    </a:cubicBezTo>
                    <a:cubicBezTo>
                      <a:pt x="25" y="577"/>
                      <a:pt x="0" y="627"/>
                      <a:pt x="0" y="652"/>
                    </a:cubicBezTo>
                    <a:cubicBezTo>
                      <a:pt x="0" y="688"/>
                      <a:pt x="27" y="712"/>
                      <a:pt x="61" y="712"/>
                    </a:cubicBezTo>
                    <a:cubicBezTo>
                      <a:pt x="74" y="712"/>
                      <a:pt x="87" y="709"/>
                      <a:pt x="101" y="702"/>
                    </a:cubicBezTo>
                    <a:cubicBezTo>
                      <a:pt x="376" y="602"/>
                      <a:pt x="627" y="376"/>
                      <a:pt x="752" y="100"/>
                    </a:cubicBezTo>
                    <a:cubicBezTo>
                      <a:pt x="752" y="50"/>
                      <a:pt x="727" y="25"/>
                      <a:pt x="702" y="0"/>
                    </a:cubicBezTo>
                    <a:close/>
                  </a:path>
                </a:pathLst>
              </a:custGeom>
              <a:solidFill>
                <a:srgbClr val="E5A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9"/>
              <p:cNvSpPr/>
              <p:nvPr/>
            </p:nvSpPr>
            <p:spPr>
              <a:xfrm>
                <a:off x="8379119" y="3626190"/>
                <a:ext cx="7958" cy="8749"/>
              </a:xfrm>
              <a:custGeom>
                <a:avLst/>
                <a:gdLst/>
                <a:ahLst/>
                <a:cxnLst/>
                <a:rect l="l" t="t" r="r" b="b"/>
                <a:pathLst>
                  <a:path w="352" h="387" extrusionOk="0">
                    <a:moveTo>
                      <a:pt x="251" y="0"/>
                    </a:moveTo>
                    <a:cubicBezTo>
                      <a:pt x="226" y="0"/>
                      <a:pt x="226" y="25"/>
                      <a:pt x="226" y="50"/>
                    </a:cubicBezTo>
                    <a:cubicBezTo>
                      <a:pt x="226" y="42"/>
                      <a:pt x="223" y="39"/>
                      <a:pt x="219" y="39"/>
                    </a:cubicBezTo>
                    <a:cubicBezTo>
                      <a:pt x="212" y="39"/>
                      <a:pt x="201" y="50"/>
                      <a:pt x="201" y="50"/>
                    </a:cubicBezTo>
                    <a:cubicBezTo>
                      <a:pt x="201" y="50"/>
                      <a:pt x="201" y="50"/>
                      <a:pt x="201" y="75"/>
                    </a:cubicBezTo>
                    <a:cubicBezTo>
                      <a:pt x="201" y="75"/>
                      <a:pt x="201" y="100"/>
                      <a:pt x="176" y="100"/>
                    </a:cubicBezTo>
                    <a:cubicBezTo>
                      <a:pt x="176" y="100"/>
                      <a:pt x="176" y="125"/>
                      <a:pt x="151" y="125"/>
                    </a:cubicBezTo>
                    <a:cubicBezTo>
                      <a:pt x="151" y="125"/>
                      <a:pt x="151" y="151"/>
                      <a:pt x="151" y="151"/>
                    </a:cubicBezTo>
                    <a:cubicBezTo>
                      <a:pt x="126" y="176"/>
                      <a:pt x="101" y="201"/>
                      <a:pt x="101" y="201"/>
                    </a:cubicBezTo>
                    <a:cubicBezTo>
                      <a:pt x="76" y="226"/>
                      <a:pt x="76" y="226"/>
                      <a:pt x="76" y="226"/>
                    </a:cubicBezTo>
                    <a:cubicBezTo>
                      <a:pt x="51" y="251"/>
                      <a:pt x="51" y="251"/>
                      <a:pt x="51" y="251"/>
                    </a:cubicBezTo>
                    <a:cubicBezTo>
                      <a:pt x="25" y="276"/>
                      <a:pt x="25" y="276"/>
                      <a:pt x="0" y="301"/>
                    </a:cubicBezTo>
                    <a:cubicBezTo>
                      <a:pt x="0" y="301"/>
                      <a:pt x="0" y="326"/>
                      <a:pt x="25" y="351"/>
                    </a:cubicBezTo>
                    <a:cubicBezTo>
                      <a:pt x="25" y="369"/>
                      <a:pt x="51" y="387"/>
                      <a:pt x="74" y="387"/>
                    </a:cubicBezTo>
                    <a:cubicBezTo>
                      <a:pt x="84" y="387"/>
                      <a:pt x="93" y="383"/>
                      <a:pt x="101" y="376"/>
                    </a:cubicBezTo>
                    <a:cubicBezTo>
                      <a:pt x="151" y="351"/>
                      <a:pt x="201" y="301"/>
                      <a:pt x="251" y="251"/>
                    </a:cubicBezTo>
                    <a:cubicBezTo>
                      <a:pt x="301" y="201"/>
                      <a:pt x="326" y="151"/>
                      <a:pt x="351" y="75"/>
                    </a:cubicBezTo>
                    <a:cubicBezTo>
                      <a:pt x="351" y="75"/>
                      <a:pt x="351" y="50"/>
                      <a:pt x="351" y="25"/>
                    </a:cubicBezTo>
                    <a:cubicBezTo>
                      <a:pt x="326" y="25"/>
                      <a:pt x="326" y="0"/>
                      <a:pt x="301" y="0"/>
                    </a:cubicBezTo>
                    <a:close/>
                  </a:path>
                </a:pathLst>
              </a:custGeom>
              <a:solidFill>
                <a:srgbClr val="E5A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9"/>
              <p:cNvSpPr/>
              <p:nvPr/>
            </p:nvSpPr>
            <p:spPr>
              <a:xfrm>
                <a:off x="8333791" y="3645881"/>
                <a:ext cx="13293" cy="11304"/>
              </a:xfrm>
              <a:custGeom>
                <a:avLst/>
                <a:gdLst/>
                <a:ahLst/>
                <a:cxnLst/>
                <a:rect l="l" t="t" r="r" b="b"/>
                <a:pathLst>
                  <a:path w="588" h="500" extrusionOk="0">
                    <a:moveTo>
                      <a:pt x="484" y="0"/>
                    </a:moveTo>
                    <a:cubicBezTo>
                      <a:pt x="462" y="0"/>
                      <a:pt x="441" y="9"/>
                      <a:pt x="426" y="31"/>
                    </a:cubicBezTo>
                    <a:cubicBezTo>
                      <a:pt x="351" y="182"/>
                      <a:pt x="201" y="307"/>
                      <a:pt x="25" y="357"/>
                    </a:cubicBezTo>
                    <a:cubicBezTo>
                      <a:pt x="0" y="382"/>
                      <a:pt x="0" y="432"/>
                      <a:pt x="0" y="458"/>
                    </a:cubicBezTo>
                    <a:cubicBezTo>
                      <a:pt x="15" y="487"/>
                      <a:pt x="38" y="499"/>
                      <a:pt x="60" y="499"/>
                    </a:cubicBezTo>
                    <a:cubicBezTo>
                      <a:pt x="76" y="499"/>
                      <a:pt x="90" y="493"/>
                      <a:pt x="101" y="483"/>
                    </a:cubicBezTo>
                    <a:cubicBezTo>
                      <a:pt x="301" y="407"/>
                      <a:pt x="452" y="282"/>
                      <a:pt x="552" y="107"/>
                    </a:cubicBezTo>
                    <a:cubicBezTo>
                      <a:pt x="587" y="53"/>
                      <a:pt x="535" y="0"/>
                      <a:pt x="484" y="0"/>
                    </a:cubicBezTo>
                    <a:close/>
                  </a:path>
                </a:pathLst>
              </a:custGeom>
              <a:solidFill>
                <a:srgbClr val="E5A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9"/>
              <p:cNvSpPr/>
              <p:nvPr/>
            </p:nvSpPr>
            <p:spPr>
              <a:xfrm>
                <a:off x="8332095" y="3643371"/>
                <a:ext cx="8523" cy="7913"/>
              </a:xfrm>
              <a:custGeom>
                <a:avLst/>
                <a:gdLst/>
                <a:ahLst/>
                <a:cxnLst/>
                <a:rect l="l" t="t" r="r" b="b"/>
                <a:pathLst>
                  <a:path w="377" h="350" extrusionOk="0">
                    <a:moveTo>
                      <a:pt x="292" y="1"/>
                    </a:moveTo>
                    <a:cubicBezTo>
                      <a:pt x="268" y="1"/>
                      <a:pt x="251" y="13"/>
                      <a:pt x="251" y="42"/>
                    </a:cubicBezTo>
                    <a:cubicBezTo>
                      <a:pt x="226" y="42"/>
                      <a:pt x="226" y="67"/>
                      <a:pt x="201" y="92"/>
                    </a:cubicBezTo>
                    <a:cubicBezTo>
                      <a:pt x="201" y="117"/>
                      <a:pt x="201" y="117"/>
                      <a:pt x="201" y="117"/>
                    </a:cubicBezTo>
                    <a:cubicBezTo>
                      <a:pt x="176" y="117"/>
                      <a:pt x="176" y="142"/>
                      <a:pt x="151" y="142"/>
                    </a:cubicBezTo>
                    <a:cubicBezTo>
                      <a:pt x="151" y="142"/>
                      <a:pt x="151" y="168"/>
                      <a:pt x="126" y="168"/>
                    </a:cubicBezTo>
                    <a:lnTo>
                      <a:pt x="100" y="168"/>
                    </a:lnTo>
                    <a:cubicBezTo>
                      <a:pt x="100" y="193"/>
                      <a:pt x="100" y="193"/>
                      <a:pt x="75" y="193"/>
                    </a:cubicBezTo>
                    <a:cubicBezTo>
                      <a:pt x="75" y="193"/>
                      <a:pt x="75" y="193"/>
                      <a:pt x="50" y="218"/>
                    </a:cubicBezTo>
                    <a:cubicBezTo>
                      <a:pt x="25" y="218"/>
                      <a:pt x="25" y="218"/>
                      <a:pt x="0" y="243"/>
                    </a:cubicBezTo>
                    <a:cubicBezTo>
                      <a:pt x="0" y="243"/>
                      <a:pt x="0" y="268"/>
                      <a:pt x="0" y="293"/>
                    </a:cubicBezTo>
                    <a:cubicBezTo>
                      <a:pt x="0" y="313"/>
                      <a:pt x="33" y="350"/>
                      <a:pt x="59" y="350"/>
                    </a:cubicBezTo>
                    <a:cubicBezTo>
                      <a:pt x="65" y="350"/>
                      <a:pt x="71" y="348"/>
                      <a:pt x="75" y="343"/>
                    </a:cubicBezTo>
                    <a:cubicBezTo>
                      <a:pt x="201" y="293"/>
                      <a:pt x="301" y="218"/>
                      <a:pt x="376" y="92"/>
                    </a:cubicBezTo>
                    <a:cubicBezTo>
                      <a:pt x="376" y="67"/>
                      <a:pt x="376" y="17"/>
                      <a:pt x="351" y="17"/>
                    </a:cubicBezTo>
                    <a:cubicBezTo>
                      <a:pt x="330" y="7"/>
                      <a:pt x="310" y="1"/>
                      <a:pt x="292" y="1"/>
                    </a:cubicBezTo>
                    <a:close/>
                  </a:path>
                </a:pathLst>
              </a:custGeom>
              <a:solidFill>
                <a:srgbClr val="E5A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9"/>
              <p:cNvSpPr/>
              <p:nvPr/>
            </p:nvSpPr>
            <p:spPr>
              <a:xfrm>
                <a:off x="8340030" y="3401019"/>
                <a:ext cx="7370" cy="22766"/>
              </a:xfrm>
              <a:custGeom>
                <a:avLst/>
                <a:gdLst/>
                <a:ahLst/>
                <a:cxnLst/>
                <a:rect l="l" t="t" r="r" b="b"/>
                <a:pathLst>
                  <a:path w="326" h="1007" extrusionOk="0">
                    <a:moveTo>
                      <a:pt x="161" y="0"/>
                    </a:moveTo>
                    <a:cubicBezTo>
                      <a:pt x="150" y="0"/>
                      <a:pt x="139" y="4"/>
                      <a:pt x="125" y="10"/>
                    </a:cubicBezTo>
                    <a:cubicBezTo>
                      <a:pt x="100" y="10"/>
                      <a:pt x="75" y="60"/>
                      <a:pt x="75" y="85"/>
                    </a:cubicBezTo>
                    <a:cubicBezTo>
                      <a:pt x="176" y="361"/>
                      <a:pt x="150" y="662"/>
                      <a:pt x="25" y="913"/>
                    </a:cubicBezTo>
                    <a:cubicBezTo>
                      <a:pt x="0" y="938"/>
                      <a:pt x="0" y="988"/>
                      <a:pt x="50" y="988"/>
                    </a:cubicBezTo>
                    <a:cubicBezTo>
                      <a:pt x="63" y="1000"/>
                      <a:pt x="82" y="1006"/>
                      <a:pt x="100" y="1006"/>
                    </a:cubicBezTo>
                    <a:cubicBezTo>
                      <a:pt x="119" y="1006"/>
                      <a:pt x="138" y="1000"/>
                      <a:pt x="150" y="988"/>
                    </a:cubicBezTo>
                    <a:cubicBezTo>
                      <a:pt x="276" y="687"/>
                      <a:pt x="326" y="361"/>
                      <a:pt x="226" y="60"/>
                    </a:cubicBezTo>
                    <a:cubicBezTo>
                      <a:pt x="207" y="24"/>
                      <a:pt x="189" y="0"/>
                      <a:pt x="161" y="0"/>
                    </a:cubicBezTo>
                    <a:close/>
                  </a:path>
                </a:pathLst>
              </a:custGeom>
              <a:solidFill>
                <a:srgbClr val="E5A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9"/>
              <p:cNvSpPr/>
              <p:nvPr/>
            </p:nvSpPr>
            <p:spPr>
              <a:xfrm>
                <a:off x="8335486" y="3409180"/>
                <a:ext cx="4567" cy="8523"/>
              </a:xfrm>
              <a:custGeom>
                <a:avLst/>
                <a:gdLst/>
                <a:ahLst/>
                <a:cxnLst/>
                <a:rect l="l" t="t" r="r" b="b"/>
                <a:pathLst>
                  <a:path w="202" h="377" extrusionOk="0">
                    <a:moveTo>
                      <a:pt x="101" y="0"/>
                    </a:moveTo>
                    <a:cubicBezTo>
                      <a:pt x="76" y="25"/>
                      <a:pt x="76" y="25"/>
                      <a:pt x="51" y="50"/>
                    </a:cubicBezTo>
                    <a:cubicBezTo>
                      <a:pt x="51" y="50"/>
                      <a:pt x="51" y="75"/>
                      <a:pt x="51" y="100"/>
                    </a:cubicBezTo>
                    <a:cubicBezTo>
                      <a:pt x="51" y="125"/>
                      <a:pt x="51" y="151"/>
                      <a:pt x="51" y="201"/>
                    </a:cubicBezTo>
                    <a:cubicBezTo>
                      <a:pt x="51" y="226"/>
                      <a:pt x="26" y="251"/>
                      <a:pt x="26" y="276"/>
                    </a:cubicBezTo>
                    <a:cubicBezTo>
                      <a:pt x="1" y="301"/>
                      <a:pt x="26" y="326"/>
                      <a:pt x="26" y="326"/>
                    </a:cubicBezTo>
                    <a:cubicBezTo>
                      <a:pt x="26" y="351"/>
                      <a:pt x="51" y="376"/>
                      <a:pt x="76" y="376"/>
                    </a:cubicBezTo>
                    <a:lnTo>
                      <a:pt x="126" y="376"/>
                    </a:lnTo>
                    <a:cubicBezTo>
                      <a:pt x="126" y="351"/>
                      <a:pt x="126" y="351"/>
                      <a:pt x="126" y="351"/>
                    </a:cubicBezTo>
                    <a:cubicBezTo>
                      <a:pt x="151" y="351"/>
                      <a:pt x="151" y="326"/>
                      <a:pt x="151" y="326"/>
                    </a:cubicBezTo>
                    <a:cubicBezTo>
                      <a:pt x="176" y="251"/>
                      <a:pt x="201" y="151"/>
                      <a:pt x="176" y="75"/>
                    </a:cubicBezTo>
                    <a:cubicBezTo>
                      <a:pt x="176" y="50"/>
                      <a:pt x="176" y="25"/>
                      <a:pt x="151" y="25"/>
                    </a:cubicBezTo>
                    <a:cubicBezTo>
                      <a:pt x="126" y="0"/>
                      <a:pt x="126" y="0"/>
                      <a:pt x="101" y="0"/>
                    </a:cubicBezTo>
                    <a:close/>
                  </a:path>
                </a:pathLst>
              </a:custGeom>
              <a:solidFill>
                <a:srgbClr val="E5A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 name="Google Shape;587;p19"/>
            <p:cNvSpPr/>
            <p:nvPr/>
          </p:nvSpPr>
          <p:spPr>
            <a:xfrm>
              <a:off x="8019885" y="3189887"/>
              <a:ext cx="666921" cy="666921"/>
            </a:xfrm>
            <a:custGeom>
              <a:avLst/>
              <a:gdLst/>
              <a:ahLst/>
              <a:cxnLst/>
              <a:rect l="l" t="t" r="r" b="b"/>
              <a:pathLst>
                <a:path w="29500" h="29500" extrusionOk="0">
                  <a:moveTo>
                    <a:pt x="14738" y="2181"/>
                  </a:moveTo>
                  <a:cubicBezTo>
                    <a:pt x="21680" y="2181"/>
                    <a:pt x="27319" y="7820"/>
                    <a:pt x="27319" y="14763"/>
                  </a:cubicBezTo>
                  <a:cubicBezTo>
                    <a:pt x="27319" y="21680"/>
                    <a:pt x="21680" y="27319"/>
                    <a:pt x="14738" y="27319"/>
                  </a:cubicBezTo>
                  <a:cubicBezTo>
                    <a:pt x="7820" y="27319"/>
                    <a:pt x="2181" y="21680"/>
                    <a:pt x="2181" y="14763"/>
                  </a:cubicBezTo>
                  <a:cubicBezTo>
                    <a:pt x="2181" y="7820"/>
                    <a:pt x="7820" y="2181"/>
                    <a:pt x="14738" y="2181"/>
                  </a:cubicBezTo>
                  <a:close/>
                  <a:moveTo>
                    <a:pt x="14738" y="1"/>
                  </a:moveTo>
                  <a:cubicBezTo>
                    <a:pt x="6617" y="1"/>
                    <a:pt x="1" y="6617"/>
                    <a:pt x="1" y="14763"/>
                  </a:cubicBezTo>
                  <a:cubicBezTo>
                    <a:pt x="1" y="22883"/>
                    <a:pt x="6617" y="29500"/>
                    <a:pt x="14738" y="29500"/>
                  </a:cubicBezTo>
                  <a:cubicBezTo>
                    <a:pt x="22883" y="29500"/>
                    <a:pt x="29500" y="22883"/>
                    <a:pt x="29500" y="14763"/>
                  </a:cubicBezTo>
                  <a:cubicBezTo>
                    <a:pt x="29500" y="6617"/>
                    <a:pt x="22883" y="1"/>
                    <a:pt x="147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9"/>
            <p:cNvSpPr/>
            <p:nvPr/>
          </p:nvSpPr>
          <p:spPr>
            <a:xfrm>
              <a:off x="8133217" y="3303784"/>
              <a:ext cx="439693" cy="439716"/>
            </a:xfrm>
            <a:custGeom>
              <a:avLst/>
              <a:gdLst/>
              <a:ahLst/>
              <a:cxnLst/>
              <a:rect l="l" t="t" r="r" b="b"/>
              <a:pathLst>
                <a:path w="19449" h="19450" extrusionOk="0">
                  <a:moveTo>
                    <a:pt x="17920" y="0"/>
                  </a:moveTo>
                  <a:lnTo>
                    <a:pt x="0" y="17895"/>
                  </a:lnTo>
                  <a:lnTo>
                    <a:pt x="1554" y="19449"/>
                  </a:lnTo>
                  <a:lnTo>
                    <a:pt x="19449" y="1529"/>
                  </a:lnTo>
                  <a:lnTo>
                    <a:pt x="17920" y="0"/>
                  </a:lnTo>
                  <a:close/>
                </a:path>
              </a:pathLst>
            </a:custGeom>
            <a:solidFill>
              <a:srgbClr val="FE6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19"/>
          <p:cNvGrpSpPr/>
          <p:nvPr/>
        </p:nvGrpSpPr>
        <p:grpSpPr>
          <a:xfrm>
            <a:off x="425091" y="3264949"/>
            <a:ext cx="588932" cy="585151"/>
            <a:chOff x="3966850" y="1346525"/>
            <a:chExt cx="1335750" cy="1327175"/>
          </a:xfrm>
        </p:grpSpPr>
        <p:sp>
          <p:nvSpPr>
            <p:cNvPr id="590" name="Google Shape;590;p19"/>
            <p:cNvSpPr/>
            <p:nvPr/>
          </p:nvSpPr>
          <p:spPr>
            <a:xfrm>
              <a:off x="4843650" y="2223325"/>
              <a:ext cx="458950" cy="235300"/>
            </a:xfrm>
            <a:custGeom>
              <a:avLst/>
              <a:gdLst/>
              <a:ahLst/>
              <a:cxnLst/>
              <a:rect l="l" t="t" r="r" b="b"/>
              <a:pathLst>
                <a:path w="18358" h="9412" extrusionOk="0">
                  <a:moveTo>
                    <a:pt x="9167" y="0"/>
                  </a:moveTo>
                  <a:cubicBezTo>
                    <a:pt x="8823" y="0"/>
                    <a:pt x="8480" y="25"/>
                    <a:pt x="8162" y="49"/>
                  </a:cubicBezTo>
                  <a:cubicBezTo>
                    <a:pt x="5515" y="196"/>
                    <a:pt x="3481" y="1054"/>
                    <a:pt x="2084" y="2549"/>
                  </a:cubicBezTo>
                  <a:cubicBezTo>
                    <a:pt x="0" y="4755"/>
                    <a:pt x="172" y="7598"/>
                    <a:pt x="196" y="7696"/>
                  </a:cubicBezTo>
                  <a:cubicBezTo>
                    <a:pt x="221" y="8113"/>
                    <a:pt x="490" y="8431"/>
                    <a:pt x="883" y="8529"/>
                  </a:cubicBezTo>
                  <a:cubicBezTo>
                    <a:pt x="1079" y="8603"/>
                    <a:pt x="4216" y="9412"/>
                    <a:pt x="8995" y="9412"/>
                  </a:cubicBezTo>
                  <a:cubicBezTo>
                    <a:pt x="10539" y="9412"/>
                    <a:pt x="12255" y="9338"/>
                    <a:pt x="14093" y="9093"/>
                  </a:cubicBezTo>
                  <a:cubicBezTo>
                    <a:pt x="15171" y="8971"/>
                    <a:pt x="16274" y="8799"/>
                    <a:pt x="17426" y="8554"/>
                  </a:cubicBezTo>
                  <a:cubicBezTo>
                    <a:pt x="17843" y="8456"/>
                    <a:pt x="18137" y="8113"/>
                    <a:pt x="18161" y="7696"/>
                  </a:cubicBezTo>
                  <a:cubicBezTo>
                    <a:pt x="18186" y="7598"/>
                    <a:pt x="18357" y="4755"/>
                    <a:pt x="16274" y="2549"/>
                  </a:cubicBezTo>
                  <a:cubicBezTo>
                    <a:pt x="14706" y="858"/>
                    <a:pt x="12304" y="0"/>
                    <a:pt x="9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9"/>
            <p:cNvSpPr/>
            <p:nvPr/>
          </p:nvSpPr>
          <p:spPr>
            <a:xfrm>
              <a:off x="5047675" y="2223325"/>
              <a:ext cx="254925" cy="227350"/>
            </a:xfrm>
            <a:custGeom>
              <a:avLst/>
              <a:gdLst/>
              <a:ahLst/>
              <a:cxnLst/>
              <a:rect l="l" t="t" r="r" b="b"/>
              <a:pathLst>
                <a:path w="10197" h="9094" extrusionOk="0">
                  <a:moveTo>
                    <a:pt x="1006" y="0"/>
                  </a:moveTo>
                  <a:cubicBezTo>
                    <a:pt x="662" y="0"/>
                    <a:pt x="319" y="25"/>
                    <a:pt x="1" y="49"/>
                  </a:cubicBezTo>
                  <a:cubicBezTo>
                    <a:pt x="2378" y="1397"/>
                    <a:pt x="6177" y="4338"/>
                    <a:pt x="5932" y="9093"/>
                  </a:cubicBezTo>
                  <a:cubicBezTo>
                    <a:pt x="7010" y="8971"/>
                    <a:pt x="8113" y="8799"/>
                    <a:pt x="9265" y="8554"/>
                  </a:cubicBezTo>
                  <a:cubicBezTo>
                    <a:pt x="9682" y="8456"/>
                    <a:pt x="9976" y="8113"/>
                    <a:pt x="10000" y="7696"/>
                  </a:cubicBezTo>
                  <a:cubicBezTo>
                    <a:pt x="10025" y="7598"/>
                    <a:pt x="10196" y="4755"/>
                    <a:pt x="8113" y="2549"/>
                  </a:cubicBezTo>
                  <a:cubicBezTo>
                    <a:pt x="6545" y="858"/>
                    <a:pt x="4143" y="0"/>
                    <a:pt x="1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9"/>
            <p:cNvSpPr/>
            <p:nvPr/>
          </p:nvSpPr>
          <p:spPr>
            <a:xfrm>
              <a:off x="4929425" y="1992400"/>
              <a:ext cx="287400" cy="277525"/>
            </a:xfrm>
            <a:custGeom>
              <a:avLst/>
              <a:gdLst/>
              <a:ahLst/>
              <a:cxnLst/>
              <a:rect l="l" t="t" r="r" b="b"/>
              <a:pathLst>
                <a:path w="11496" h="11101" extrusionOk="0">
                  <a:moveTo>
                    <a:pt x="5724" y="1"/>
                  </a:moveTo>
                  <a:cubicBezTo>
                    <a:pt x="5499" y="1"/>
                    <a:pt x="5273" y="80"/>
                    <a:pt x="5098" y="243"/>
                  </a:cubicBezTo>
                  <a:lnTo>
                    <a:pt x="515" y="4311"/>
                  </a:lnTo>
                  <a:cubicBezTo>
                    <a:pt x="368" y="4458"/>
                    <a:pt x="246" y="4654"/>
                    <a:pt x="221" y="4875"/>
                  </a:cubicBezTo>
                  <a:cubicBezTo>
                    <a:pt x="74" y="5929"/>
                    <a:pt x="1" y="7938"/>
                    <a:pt x="1275" y="9409"/>
                  </a:cubicBezTo>
                  <a:cubicBezTo>
                    <a:pt x="1398" y="9556"/>
                    <a:pt x="1520" y="9679"/>
                    <a:pt x="1643" y="9801"/>
                  </a:cubicBezTo>
                  <a:cubicBezTo>
                    <a:pt x="2598" y="10659"/>
                    <a:pt x="3995" y="11100"/>
                    <a:pt x="5736" y="11100"/>
                  </a:cubicBezTo>
                  <a:cubicBezTo>
                    <a:pt x="7745" y="11100"/>
                    <a:pt x="9265" y="10536"/>
                    <a:pt x="10221" y="9409"/>
                  </a:cubicBezTo>
                  <a:cubicBezTo>
                    <a:pt x="11495" y="7938"/>
                    <a:pt x="11422" y="5904"/>
                    <a:pt x="11275" y="4850"/>
                  </a:cubicBezTo>
                  <a:cubicBezTo>
                    <a:pt x="11226" y="4630"/>
                    <a:pt x="11128" y="4434"/>
                    <a:pt x="10956" y="4287"/>
                  </a:cubicBezTo>
                  <a:lnTo>
                    <a:pt x="9461" y="2963"/>
                  </a:lnTo>
                  <a:lnTo>
                    <a:pt x="6324" y="218"/>
                  </a:lnTo>
                  <a:cubicBezTo>
                    <a:pt x="6156" y="74"/>
                    <a:pt x="5940" y="1"/>
                    <a:pt x="5724" y="1"/>
                  </a:cubicBezTo>
                  <a:close/>
                </a:path>
              </a:pathLst>
            </a:custGeom>
            <a:solidFill>
              <a:srgbClr val="FEB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9"/>
            <p:cNvSpPr/>
            <p:nvPr/>
          </p:nvSpPr>
          <p:spPr>
            <a:xfrm>
              <a:off x="4877350" y="1934150"/>
              <a:ext cx="390925" cy="206475"/>
            </a:xfrm>
            <a:custGeom>
              <a:avLst/>
              <a:gdLst/>
              <a:ahLst/>
              <a:cxnLst/>
              <a:rect l="l" t="t" r="r" b="b"/>
              <a:pathLst>
                <a:path w="15637" h="8259" extrusionOk="0">
                  <a:moveTo>
                    <a:pt x="5800" y="1"/>
                  </a:moveTo>
                  <a:cubicBezTo>
                    <a:pt x="4116" y="1"/>
                    <a:pt x="2130" y="1092"/>
                    <a:pt x="1079" y="2720"/>
                  </a:cubicBezTo>
                  <a:cubicBezTo>
                    <a:pt x="0" y="4386"/>
                    <a:pt x="123" y="6225"/>
                    <a:pt x="1446" y="7769"/>
                  </a:cubicBezTo>
                  <a:cubicBezTo>
                    <a:pt x="1569" y="7916"/>
                    <a:pt x="1716" y="8014"/>
                    <a:pt x="1912" y="8063"/>
                  </a:cubicBezTo>
                  <a:cubicBezTo>
                    <a:pt x="1985" y="8063"/>
                    <a:pt x="2745" y="8259"/>
                    <a:pt x="3726" y="8259"/>
                  </a:cubicBezTo>
                  <a:cubicBezTo>
                    <a:pt x="4755" y="8259"/>
                    <a:pt x="6029" y="8063"/>
                    <a:pt x="7034" y="7278"/>
                  </a:cubicBezTo>
                  <a:cubicBezTo>
                    <a:pt x="7328" y="7058"/>
                    <a:pt x="7598" y="6788"/>
                    <a:pt x="7819" y="6494"/>
                  </a:cubicBezTo>
                  <a:cubicBezTo>
                    <a:pt x="8039" y="6788"/>
                    <a:pt x="8284" y="7058"/>
                    <a:pt x="8578" y="7278"/>
                  </a:cubicBezTo>
                  <a:cubicBezTo>
                    <a:pt x="9265" y="7818"/>
                    <a:pt x="10073" y="8063"/>
                    <a:pt x="10833" y="8185"/>
                  </a:cubicBezTo>
                  <a:cubicBezTo>
                    <a:pt x="11201" y="8234"/>
                    <a:pt x="11568" y="8259"/>
                    <a:pt x="11887" y="8259"/>
                  </a:cubicBezTo>
                  <a:cubicBezTo>
                    <a:pt x="12892" y="8259"/>
                    <a:pt x="13652" y="8063"/>
                    <a:pt x="13701" y="8063"/>
                  </a:cubicBezTo>
                  <a:cubicBezTo>
                    <a:pt x="13897" y="8014"/>
                    <a:pt x="14068" y="7916"/>
                    <a:pt x="14191" y="7769"/>
                  </a:cubicBezTo>
                  <a:cubicBezTo>
                    <a:pt x="15490" y="6225"/>
                    <a:pt x="15637" y="4386"/>
                    <a:pt x="14534" y="2720"/>
                  </a:cubicBezTo>
                  <a:cubicBezTo>
                    <a:pt x="13483" y="1092"/>
                    <a:pt x="11496" y="1"/>
                    <a:pt x="9827" y="1"/>
                  </a:cubicBezTo>
                  <a:cubicBezTo>
                    <a:pt x="9511" y="1"/>
                    <a:pt x="9206" y="40"/>
                    <a:pt x="8921" y="122"/>
                  </a:cubicBezTo>
                  <a:cubicBezTo>
                    <a:pt x="8701" y="195"/>
                    <a:pt x="8505" y="269"/>
                    <a:pt x="8333" y="367"/>
                  </a:cubicBezTo>
                  <a:cubicBezTo>
                    <a:pt x="8137" y="489"/>
                    <a:pt x="7966" y="612"/>
                    <a:pt x="7819" y="759"/>
                  </a:cubicBezTo>
                  <a:cubicBezTo>
                    <a:pt x="7500" y="465"/>
                    <a:pt x="7132" y="269"/>
                    <a:pt x="6716" y="122"/>
                  </a:cubicBezTo>
                  <a:cubicBezTo>
                    <a:pt x="6427" y="40"/>
                    <a:pt x="6119" y="1"/>
                    <a:pt x="5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9"/>
            <p:cNvSpPr/>
            <p:nvPr/>
          </p:nvSpPr>
          <p:spPr>
            <a:xfrm>
              <a:off x="5085050" y="1934150"/>
              <a:ext cx="183225" cy="206475"/>
            </a:xfrm>
            <a:custGeom>
              <a:avLst/>
              <a:gdLst/>
              <a:ahLst/>
              <a:cxnLst/>
              <a:rect l="l" t="t" r="r" b="b"/>
              <a:pathLst>
                <a:path w="7329" h="8259" extrusionOk="0">
                  <a:moveTo>
                    <a:pt x="1519" y="1"/>
                  </a:moveTo>
                  <a:cubicBezTo>
                    <a:pt x="1203" y="1"/>
                    <a:pt x="898" y="40"/>
                    <a:pt x="613" y="122"/>
                  </a:cubicBezTo>
                  <a:cubicBezTo>
                    <a:pt x="393" y="195"/>
                    <a:pt x="197" y="269"/>
                    <a:pt x="25" y="367"/>
                  </a:cubicBezTo>
                  <a:cubicBezTo>
                    <a:pt x="25" y="391"/>
                    <a:pt x="1" y="391"/>
                    <a:pt x="1" y="391"/>
                  </a:cubicBezTo>
                  <a:cubicBezTo>
                    <a:pt x="2746" y="1813"/>
                    <a:pt x="5001" y="5122"/>
                    <a:pt x="2525" y="8185"/>
                  </a:cubicBezTo>
                  <a:cubicBezTo>
                    <a:pt x="2893" y="8234"/>
                    <a:pt x="3260" y="8259"/>
                    <a:pt x="3579" y="8259"/>
                  </a:cubicBezTo>
                  <a:cubicBezTo>
                    <a:pt x="4584" y="8259"/>
                    <a:pt x="5344" y="8063"/>
                    <a:pt x="5393" y="8063"/>
                  </a:cubicBezTo>
                  <a:cubicBezTo>
                    <a:pt x="5589" y="8014"/>
                    <a:pt x="5760" y="7916"/>
                    <a:pt x="5883" y="7769"/>
                  </a:cubicBezTo>
                  <a:cubicBezTo>
                    <a:pt x="7182" y="6225"/>
                    <a:pt x="7329" y="4386"/>
                    <a:pt x="6226" y="2720"/>
                  </a:cubicBezTo>
                  <a:cubicBezTo>
                    <a:pt x="5175" y="1092"/>
                    <a:pt x="3188" y="1"/>
                    <a:pt x="1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9"/>
            <p:cNvSpPr/>
            <p:nvPr/>
          </p:nvSpPr>
          <p:spPr>
            <a:xfrm>
              <a:off x="4405550" y="2438400"/>
              <a:ext cx="458350" cy="235300"/>
            </a:xfrm>
            <a:custGeom>
              <a:avLst/>
              <a:gdLst/>
              <a:ahLst/>
              <a:cxnLst/>
              <a:rect l="l" t="t" r="r" b="b"/>
              <a:pathLst>
                <a:path w="18334" h="9412" extrusionOk="0">
                  <a:moveTo>
                    <a:pt x="9167" y="0"/>
                  </a:moveTo>
                  <a:cubicBezTo>
                    <a:pt x="8824" y="0"/>
                    <a:pt x="8481" y="25"/>
                    <a:pt x="8162" y="25"/>
                  </a:cubicBezTo>
                  <a:cubicBezTo>
                    <a:pt x="5515" y="196"/>
                    <a:pt x="3481" y="1054"/>
                    <a:pt x="2084" y="2549"/>
                  </a:cubicBezTo>
                  <a:cubicBezTo>
                    <a:pt x="1" y="4755"/>
                    <a:pt x="172" y="7573"/>
                    <a:pt x="172" y="7696"/>
                  </a:cubicBezTo>
                  <a:cubicBezTo>
                    <a:pt x="221" y="8088"/>
                    <a:pt x="491" y="8431"/>
                    <a:pt x="858" y="8529"/>
                  </a:cubicBezTo>
                  <a:cubicBezTo>
                    <a:pt x="1054" y="8578"/>
                    <a:pt x="4216" y="9411"/>
                    <a:pt x="8995" y="9411"/>
                  </a:cubicBezTo>
                  <a:cubicBezTo>
                    <a:pt x="10539" y="9411"/>
                    <a:pt x="12230" y="9338"/>
                    <a:pt x="14093" y="9093"/>
                  </a:cubicBezTo>
                  <a:cubicBezTo>
                    <a:pt x="15147" y="8970"/>
                    <a:pt x="16274" y="8799"/>
                    <a:pt x="17426" y="8554"/>
                  </a:cubicBezTo>
                  <a:cubicBezTo>
                    <a:pt x="17843" y="8456"/>
                    <a:pt x="18137" y="8112"/>
                    <a:pt x="18162" y="7696"/>
                  </a:cubicBezTo>
                  <a:cubicBezTo>
                    <a:pt x="18162" y="7573"/>
                    <a:pt x="18333" y="4755"/>
                    <a:pt x="16274" y="2549"/>
                  </a:cubicBezTo>
                  <a:cubicBezTo>
                    <a:pt x="14681" y="858"/>
                    <a:pt x="12304" y="0"/>
                    <a:pt x="9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9"/>
            <p:cNvSpPr/>
            <p:nvPr/>
          </p:nvSpPr>
          <p:spPr>
            <a:xfrm>
              <a:off x="4609575" y="2438400"/>
              <a:ext cx="254325" cy="227325"/>
            </a:xfrm>
            <a:custGeom>
              <a:avLst/>
              <a:gdLst/>
              <a:ahLst/>
              <a:cxnLst/>
              <a:rect l="l" t="t" r="r" b="b"/>
              <a:pathLst>
                <a:path w="10173" h="9093" extrusionOk="0">
                  <a:moveTo>
                    <a:pt x="1006" y="0"/>
                  </a:moveTo>
                  <a:cubicBezTo>
                    <a:pt x="663" y="0"/>
                    <a:pt x="320" y="25"/>
                    <a:pt x="1" y="25"/>
                  </a:cubicBezTo>
                  <a:cubicBezTo>
                    <a:pt x="2378" y="1397"/>
                    <a:pt x="6177" y="4338"/>
                    <a:pt x="5932" y="9093"/>
                  </a:cubicBezTo>
                  <a:cubicBezTo>
                    <a:pt x="6986" y="8970"/>
                    <a:pt x="8113" y="8799"/>
                    <a:pt x="9265" y="8554"/>
                  </a:cubicBezTo>
                  <a:cubicBezTo>
                    <a:pt x="9682" y="8456"/>
                    <a:pt x="9976" y="8112"/>
                    <a:pt x="10001" y="7696"/>
                  </a:cubicBezTo>
                  <a:cubicBezTo>
                    <a:pt x="10001" y="7573"/>
                    <a:pt x="10172" y="4755"/>
                    <a:pt x="8113" y="2549"/>
                  </a:cubicBezTo>
                  <a:cubicBezTo>
                    <a:pt x="6520" y="858"/>
                    <a:pt x="4143" y="0"/>
                    <a:pt x="1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9"/>
            <p:cNvSpPr/>
            <p:nvPr/>
          </p:nvSpPr>
          <p:spPr>
            <a:xfrm>
              <a:off x="4491325" y="2207400"/>
              <a:ext cx="287400" cy="277575"/>
            </a:xfrm>
            <a:custGeom>
              <a:avLst/>
              <a:gdLst/>
              <a:ahLst/>
              <a:cxnLst/>
              <a:rect l="l" t="t" r="r" b="b"/>
              <a:pathLst>
                <a:path w="11496" h="11103" extrusionOk="0">
                  <a:moveTo>
                    <a:pt x="5702" y="0"/>
                  </a:moveTo>
                  <a:cubicBezTo>
                    <a:pt x="5485" y="0"/>
                    <a:pt x="5270" y="74"/>
                    <a:pt x="5099" y="221"/>
                  </a:cubicBezTo>
                  <a:lnTo>
                    <a:pt x="515" y="4314"/>
                  </a:lnTo>
                  <a:cubicBezTo>
                    <a:pt x="344" y="4461"/>
                    <a:pt x="246" y="4657"/>
                    <a:pt x="221" y="4877"/>
                  </a:cubicBezTo>
                  <a:cubicBezTo>
                    <a:pt x="74" y="5931"/>
                    <a:pt x="1" y="7941"/>
                    <a:pt x="1275" y="9412"/>
                  </a:cubicBezTo>
                  <a:cubicBezTo>
                    <a:pt x="1373" y="9559"/>
                    <a:pt x="1496" y="9681"/>
                    <a:pt x="1643" y="9779"/>
                  </a:cubicBezTo>
                  <a:cubicBezTo>
                    <a:pt x="2599" y="10662"/>
                    <a:pt x="3971" y="11103"/>
                    <a:pt x="5736" y="11103"/>
                  </a:cubicBezTo>
                  <a:cubicBezTo>
                    <a:pt x="7746" y="11103"/>
                    <a:pt x="9265" y="10539"/>
                    <a:pt x="10221" y="9412"/>
                  </a:cubicBezTo>
                  <a:cubicBezTo>
                    <a:pt x="11495" y="7917"/>
                    <a:pt x="11422" y="5907"/>
                    <a:pt x="11275" y="4853"/>
                  </a:cubicBezTo>
                  <a:cubicBezTo>
                    <a:pt x="11226" y="4632"/>
                    <a:pt x="11128" y="4436"/>
                    <a:pt x="10956" y="4289"/>
                  </a:cubicBezTo>
                  <a:lnTo>
                    <a:pt x="9461" y="2966"/>
                  </a:lnTo>
                  <a:lnTo>
                    <a:pt x="6324" y="221"/>
                  </a:lnTo>
                  <a:cubicBezTo>
                    <a:pt x="6140" y="74"/>
                    <a:pt x="5920" y="0"/>
                    <a:pt x="5702" y="0"/>
                  </a:cubicBezTo>
                  <a:close/>
                </a:path>
              </a:pathLst>
            </a:custGeom>
            <a:solidFill>
              <a:srgbClr val="FEB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9"/>
            <p:cNvSpPr/>
            <p:nvPr/>
          </p:nvSpPr>
          <p:spPr>
            <a:xfrm>
              <a:off x="4439250" y="2149225"/>
              <a:ext cx="390325" cy="206475"/>
            </a:xfrm>
            <a:custGeom>
              <a:avLst/>
              <a:gdLst/>
              <a:ahLst/>
              <a:cxnLst/>
              <a:rect l="l" t="t" r="r" b="b"/>
              <a:pathLst>
                <a:path w="15613" h="8259" extrusionOk="0">
                  <a:moveTo>
                    <a:pt x="5786" y="0"/>
                  </a:moveTo>
                  <a:cubicBezTo>
                    <a:pt x="4117" y="0"/>
                    <a:pt x="2130" y="1091"/>
                    <a:pt x="1079" y="2719"/>
                  </a:cubicBezTo>
                  <a:cubicBezTo>
                    <a:pt x="1" y="4386"/>
                    <a:pt x="123" y="6224"/>
                    <a:pt x="1422" y="7768"/>
                  </a:cubicBezTo>
                  <a:cubicBezTo>
                    <a:pt x="1569" y="7915"/>
                    <a:pt x="1716" y="8013"/>
                    <a:pt x="1912" y="8062"/>
                  </a:cubicBezTo>
                  <a:cubicBezTo>
                    <a:pt x="1961" y="8062"/>
                    <a:pt x="2721" y="8258"/>
                    <a:pt x="3726" y="8258"/>
                  </a:cubicBezTo>
                  <a:cubicBezTo>
                    <a:pt x="4755" y="8258"/>
                    <a:pt x="6005" y="8062"/>
                    <a:pt x="7035" y="7278"/>
                  </a:cubicBezTo>
                  <a:cubicBezTo>
                    <a:pt x="7329" y="7033"/>
                    <a:pt x="7598" y="6788"/>
                    <a:pt x="7794" y="6494"/>
                  </a:cubicBezTo>
                  <a:cubicBezTo>
                    <a:pt x="8015" y="6788"/>
                    <a:pt x="8284" y="7033"/>
                    <a:pt x="8579" y="7278"/>
                  </a:cubicBezTo>
                  <a:cubicBezTo>
                    <a:pt x="9265" y="7817"/>
                    <a:pt x="10074" y="8062"/>
                    <a:pt x="10833" y="8185"/>
                  </a:cubicBezTo>
                  <a:cubicBezTo>
                    <a:pt x="11201" y="8234"/>
                    <a:pt x="11544" y="8258"/>
                    <a:pt x="11887" y="8258"/>
                  </a:cubicBezTo>
                  <a:cubicBezTo>
                    <a:pt x="12868" y="8258"/>
                    <a:pt x="13652" y="8062"/>
                    <a:pt x="13701" y="8062"/>
                  </a:cubicBezTo>
                  <a:cubicBezTo>
                    <a:pt x="13897" y="8013"/>
                    <a:pt x="14044" y="7915"/>
                    <a:pt x="14167" y="7768"/>
                  </a:cubicBezTo>
                  <a:cubicBezTo>
                    <a:pt x="15490" y="6224"/>
                    <a:pt x="15613" y="4386"/>
                    <a:pt x="14534" y="2719"/>
                  </a:cubicBezTo>
                  <a:cubicBezTo>
                    <a:pt x="13483" y="1091"/>
                    <a:pt x="11496" y="0"/>
                    <a:pt x="9812" y="0"/>
                  </a:cubicBezTo>
                  <a:cubicBezTo>
                    <a:pt x="9494" y="0"/>
                    <a:pt x="9186" y="39"/>
                    <a:pt x="8897" y="121"/>
                  </a:cubicBezTo>
                  <a:cubicBezTo>
                    <a:pt x="8701" y="195"/>
                    <a:pt x="8505" y="268"/>
                    <a:pt x="8333" y="366"/>
                  </a:cubicBezTo>
                  <a:cubicBezTo>
                    <a:pt x="8137" y="489"/>
                    <a:pt x="7966" y="612"/>
                    <a:pt x="7794" y="759"/>
                  </a:cubicBezTo>
                  <a:cubicBezTo>
                    <a:pt x="7500" y="465"/>
                    <a:pt x="7133" y="244"/>
                    <a:pt x="6691" y="121"/>
                  </a:cubicBezTo>
                  <a:cubicBezTo>
                    <a:pt x="6407" y="39"/>
                    <a:pt x="6102" y="0"/>
                    <a:pt x="5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9"/>
            <p:cNvSpPr/>
            <p:nvPr/>
          </p:nvSpPr>
          <p:spPr>
            <a:xfrm>
              <a:off x="4646950" y="2149225"/>
              <a:ext cx="182625" cy="206475"/>
            </a:xfrm>
            <a:custGeom>
              <a:avLst/>
              <a:gdLst/>
              <a:ahLst/>
              <a:cxnLst/>
              <a:rect l="l" t="t" r="r" b="b"/>
              <a:pathLst>
                <a:path w="7305" h="8259" extrusionOk="0">
                  <a:moveTo>
                    <a:pt x="1504" y="0"/>
                  </a:moveTo>
                  <a:cubicBezTo>
                    <a:pt x="1186" y="0"/>
                    <a:pt x="878" y="39"/>
                    <a:pt x="589" y="121"/>
                  </a:cubicBezTo>
                  <a:cubicBezTo>
                    <a:pt x="393" y="195"/>
                    <a:pt x="197" y="268"/>
                    <a:pt x="25" y="366"/>
                  </a:cubicBezTo>
                  <a:cubicBezTo>
                    <a:pt x="1" y="366"/>
                    <a:pt x="1" y="391"/>
                    <a:pt x="1" y="391"/>
                  </a:cubicBezTo>
                  <a:cubicBezTo>
                    <a:pt x="2746" y="1813"/>
                    <a:pt x="5001" y="5097"/>
                    <a:pt x="2525" y="8185"/>
                  </a:cubicBezTo>
                  <a:cubicBezTo>
                    <a:pt x="2893" y="8234"/>
                    <a:pt x="3236" y="8258"/>
                    <a:pt x="3579" y="8258"/>
                  </a:cubicBezTo>
                  <a:cubicBezTo>
                    <a:pt x="4560" y="8258"/>
                    <a:pt x="5344" y="8062"/>
                    <a:pt x="5393" y="8062"/>
                  </a:cubicBezTo>
                  <a:cubicBezTo>
                    <a:pt x="5589" y="8013"/>
                    <a:pt x="5736" y="7915"/>
                    <a:pt x="5859" y="7768"/>
                  </a:cubicBezTo>
                  <a:cubicBezTo>
                    <a:pt x="7182" y="6224"/>
                    <a:pt x="7305" y="4386"/>
                    <a:pt x="6226" y="2719"/>
                  </a:cubicBezTo>
                  <a:cubicBezTo>
                    <a:pt x="5175" y="1091"/>
                    <a:pt x="3188" y="0"/>
                    <a:pt x="1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9"/>
            <p:cNvSpPr/>
            <p:nvPr/>
          </p:nvSpPr>
          <p:spPr>
            <a:xfrm>
              <a:off x="3966850" y="2223325"/>
              <a:ext cx="458325" cy="235300"/>
            </a:xfrm>
            <a:custGeom>
              <a:avLst/>
              <a:gdLst/>
              <a:ahLst/>
              <a:cxnLst/>
              <a:rect l="l" t="t" r="r" b="b"/>
              <a:pathLst>
                <a:path w="18333" h="9412" extrusionOk="0">
                  <a:moveTo>
                    <a:pt x="9167" y="0"/>
                  </a:moveTo>
                  <a:cubicBezTo>
                    <a:pt x="8799" y="0"/>
                    <a:pt x="8480" y="25"/>
                    <a:pt x="8137" y="49"/>
                  </a:cubicBezTo>
                  <a:cubicBezTo>
                    <a:pt x="5515" y="196"/>
                    <a:pt x="3456" y="1054"/>
                    <a:pt x="2059" y="2549"/>
                  </a:cubicBezTo>
                  <a:cubicBezTo>
                    <a:pt x="0" y="4755"/>
                    <a:pt x="172" y="7598"/>
                    <a:pt x="172" y="7696"/>
                  </a:cubicBezTo>
                  <a:cubicBezTo>
                    <a:pt x="196" y="8113"/>
                    <a:pt x="466" y="8431"/>
                    <a:pt x="858" y="8529"/>
                  </a:cubicBezTo>
                  <a:cubicBezTo>
                    <a:pt x="1054" y="8603"/>
                    <a:pt x="4191" y="9412"/>
                    <a:pt x="8970" y="9412"/>
                  </a:cubicBezTo>
                  <a:cubicBezTo>
                    <a:pt x="10515" y="9412"/>
                    <a:pt x="12230" y="9338"/>
                    <a:pt x="14068" y="9093"/>
                  </a:cubicBezTo>
                  <a:cubicBezTo>
                    <a:pt x="15147" y="8971"/>
                    <a:pt x="16250" y="8799"/>
                    <a:pt x="17401" y="8554"/>
                  </a:cubicBezTo>
                  <a:cubicBezTo>
                    <a:pt x="17818" y="8456"/>
                    <a:pt x="18112" y="8113"/>
                    <a:pt x="18137" y="7696"/>
                  </a:cubicBezTo>
                  <a:cubicBezTo>
                    <a:pt x="18161" y="7598"/>
                    <a:pt x="18333" y="4755"/>
                    <a:pt x="16250" y="2549"/>
                  </a:cubicBezTo>
                  <a:cubicBezTo>
                    <a:pt x="14681" y="858"/>
                    <a:pt x="12279" y="0"/>
                    <a:pt x="9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9"/>
            <p:cNvSpPr/>
            <p:nvPr/>
          </p:nvSpPr>
          <p:spPr>
            <a:xfrm>
              <a:off x="4170275" y="2223325"/>
              <a:ext cx="254900" cy="227350"/>
            </a:xfrm>
            <a:custGeom>
              <a:avLst/>
              <a:gdLst/>
              <a:ahLst/>
              <a:cxnLst/>
              <a:rect l="l" t="t" r="r" b="b"/>
              <a:pathLst>
                <a:path w="10196" h="9094" extrusionOk="0">
                  <a:moveTo>
                    <a:pt x="1030" y="0"/>
                  </a:moveTo>
                  <a:cubicBezTo>
                    <a:pt x="662" y="0"/>
                    <a:pt x="343" y="25"/>
                    <a:pt x="0" y="49"/>
                  </a:cubicBezTo>
                  <a:cubicBezTo>
                    <a:pt x="2378" y="1397"/>
                    <a:pt x="6201" y="4338"/>
                    <a:pt x="5931" y="9093"/>
                  </a:cubicBezTo>
                  <a:cubicBezTo>
                    <a:pt x="7010" y="8971"/>
                    <a:pt x="8113" y="8799"/>
                    <a:pt x="9264" y="8554"/>
                  </a:cubicBezTo>
                  <a:cubicBezTo>
                    <a:pt x="9681" y="8456"/>
                    <a:pt x="9975" y="8113"/>
                    <a:pt x="10000" y="7696"/>
                  </a:cubicBezTo>
                  <a:cubicBezTo>
                    <a:pt x="10024" y="7598"/>
                    <a:pt x="10196" y="4755"/>
                    <a:pt x="8113" y="2549"/>
                  </a:cubicBezTo>
                  <a:cubicBezTo>
                    <a:pt x="6544" y="858"/>
                    <a:pt x="4142" y="0"/>
                    <a:pt x="1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9"/>
            <p:cNvSpPr/>
            <p:nvPr/>
          </p:nvSpPr>
          <p:spPr>
            <a:xfrm>
              <a:off x="4052000" y="1992400"/>
              <a:ext cx="288025" cy="277525"/>
            </a:xfrm>
            <a:custGeom>
              <a:avLst/>
              <a:gdLst/>
              <a:ahLst/>
              <a:cxnLst/>
              <a:rect l="l" t="t" r="r" b="b"/>
              <a:pathLst>
                <a:path w="11521" h="11101" extrusionOk="0">
                  <a:moveTo>
                    <a:pt x="5725" y="1"/>
                  </a:moveTo>
                  <a:cubicBezTo>
                    <a:pt x="5500" y="1"/>
                    <a:pt x="5274" y="80"/>
                    <a:pt x="5099" y="243"/>
                  </a:cubicBezTo>
                  <a:lnTo>
                    <a:pt x="516" y="4311"/>
                  </a:lnTo>
                  <a:cubicBezTo>
                    <a:pt x="369" y="4458"/>
                    <a:pt x="246" y="4654"/>
                    <a:pt x="222" y="4875"/>
                  </a:cubicBezTo>
                  <a:cubicBezTo>
                    <a:pt x="74" y="5929"/>
                    <a:pt x="1" y="7938"/>
                    <a:pt x="1275" y="9409"/>
                  </a:cubicBezTo>
                  <a:cubicBezTo>
                    <a:pt x="1398" y="9556"/>
                    <a:pt x="1521" y="9679"/>
                    <a:pt x="1643" y="9801"/>
                  </a:cubicBezTo>
                  <a:cubicBezTo>
                    <a:pt x="2599" y="10659"/>
                    <a:pt x="3996" y="11100"/>
                    <a:pt x="5761" y="11100"/>
                  </a:cubicBezTo>
                  <a:cubicBezTo>
                    <a:pt x="7746" y="11100"/>
                    <a:pt x="9265" y="10536"/>
                    <a:pt x="10221" y="9409"/>
                  </a:cubicBezTo>
                  <a:cubicBezTo>
                    <a:pt x="11520" y="7938"/>
                    <a:pt x="11422" y="5904"/>
                    <a:pt x="11275" y="4850"/>
                  </a:cubicBezTo>
                  <a:cubicBezTo>
                    <a:pt x="11250" y="4630"/>
                    <a:pt x="11128" y="4434"/>
                    <a:pt x="10956" y="4287"/>
                  </a:cubicBezTo>
                  <a:lnTo>
                    <a:pt x="9461" y="2963"/>
                  </a:lnTo>
                  <a:lnTo>
                    <a:pt x="6324" y="218"/>
                  </a:lnTo>
                  <a:cubicBezTo>
                    <a:pt x="6156" y="74"/>
                    <a:pt x="5941" y="1"/>
                    <a:pt x="5725" y="1"/>
                  </a:cubicBezTo>
                  <a:close/>
                </a:path>
              </a:pathLst>
            </a:custGeom>
            <a:solidFill>
              <a:srgbClr val="FEB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9"/>
            <p:cNvSpPr/>
            <p:nvPr/>
          </p:nvSpPr>
          <p:spPr>
            <a:xfrm>
              <a:off x="3999925" y="1934150"/>
              <a:ext cx="390950" cy="206475"/>
            </a:xfrm>
            <a:custGeom>
              <a:avLst/>
              <a:gdLst/>
              <a:ahLst/>
              <a:cxnLst/>
              <a:rect l="l" t="t" r="r" b="b"/>
              <a:pathLst>
                <a:path w="15638" h="8259" extrusionOk="0">
                  <a:moveTo>
                    <a:pt x="5801" y="1"/>
                  </a:moveTo>
                  <a:cubicBezTo>
                    <a:pt x="4117" y="1"/>
                    <a:pt x="2130" y="1092"/>
                    <a:pt x="1079" y="2720"/>
                  </a:cubicBezTo>
                  <a:cubicBezTo>
                    <a:pt x="1" y="4386"/>
                    <a:pt x="123" y="6225"/>
                    <a:pt x="1447" y="7769"/>
                  </a:cubicBezTo>
                  <a:cubicBezTo>
                    <a:pt x="1569" y="7916"/>
                    <a:pt x="1741" y="8014"/>
                    <a:pt x="1912" y="8063"/>
                  </a:cubicBezTo>
                  <a:cubicBezTo>
                    <a:pt x="1986" y="8063"/>
                    <a:pt x="2746" y="8259"/>
                    <a:pt x="3726" y="8259"/>
                  </a:cubicBezTo>
                  <a:cubicBezTo>
                    <a:pt x="4755" y="8259"/>
                    <a:pt x="6030" y="8063"/>
                    <a:pt x="7035" y="7278"/>
                  </a:cubicBezTo>
                  <a:cubicBezTo>
                    <a:pt x="7329" y="7058"/>
                    <a:pt x="7598" y="6788"/>
                    <a:pt x="7819" y="6494"/>
                  </a:cubicBezTo>
                  <a:cubicBezTo>
                    <a:pt x="8040" y="6788"/>
                    <a:pt x="8285" y="7058"/>
                    <a:pt x="8579" y="7278"/>
                  </a:cubicBezTo>
                  <a:cubicBezTo>
                    <a:pt x="9265" y="7818"/>
                    <a:pt x="10074" y="8063"/>
                    <a:pt x="10858" y="8185"/>
                  </a:cubicBezTo>
                  <a:cubicBezTo>
                    <a:pt x="11201" y="8234"/>
                    <a:pt x="11569" y="8259"/>
                    <a:pt x="11887" y="8259"/>
                  </a:cubicBezTo>
                  <a:cubicBezTo>
                    <a:pt x="12892" y="8259"/>
                    <a:pt x="13652" y="8063"/>
                    <a:pt x="13701" y="8063"/>
                  </a:cubicBezTo>
                  <a:cubicBezTo>
                    <a:pt x="13897" y="8014"/>
                    <a:pt x="14069" y="7916"/>
                    <a:pt x="14191" y="7769"/>
                  </a:cubicBezTo>
                  <a:cubicBezTo>
                    <a:pt x="15490" y="6225"/>
                    <a:pt x="15637" y="4386"/>
                    <a:pt x="14534" y="2720"/>
                  </a:cubicBezTo>
                  <a:cubicBezTo>
                    <a:pt x="13483" y="1092"/>
                    <a:pt x="11497" y="1"/>
                    <a:pt x="9827" y="1"/>
                  </a:cubicBezTo>
                  <a:cubicBezTo>
                    <a:pt x="9511" y="1"/>
                    <a:pt x="9207" y="40"/>
                    <a:pt x="8922" y="122"/>
                  </a:cubicBezTo>
                  <a:cubicBezTo>
                    <a:pt x="8701" y="195"/>
                    <a:pt x="8505" y="269"/>
                    <a:pt x="8334" y="367"/>
                  </a:cubicBezTo>
                  <a:cubicBezTo>
                    <a:pt x="8138" y="489"/>
                    <a:pt x="7966" y="612"/>
                    <a:pt x="7819" y="759"/>
                  </a:cubicBezTo>
                  <a:cubicBezTo>
                    <a:pt x="7525" y="465"/>
                    <a:pt x="7133" y="269"/>
                    <a:pt x="6716" y="122"/>
                  </a:cubicBezTo>
                  <a:cubicBezTo>
                    <a:pt x="6427" y="40"/>
                    <a:pt x="6120" y="1"/>
                    <a:pt x="5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9"/>
            <p:cNvSpPr/>
            <p:nvPr/>
          </p:nvSpPr>
          <p:spPr>
            <a:xfrm>
              <a:off x="4207650" y="1934150"/>
              <a:ext cx="183225" cy="206475"/>
            </a:xfrm>
            <a:custGeom>
              <a:avLst/>
              <a:gdLst/>
              <a:ahLst/>
              <a:cxnLst/>
              <a:rect l="l" t="t" r="r" b="b"/>
              <a:pathLst>
                <a:path w="7329" h="8259" extrusionOk="0">
                  <a:moveTo>
                    <a:pt x="1518" y="1"/>
                  </a:moveTo>
                  <a:cubicBezTo>
                    <a:pt x="1202" y="1"/>
                    <a:pt x="898" y="40"/>
                    <a:pt x="613" y="122"/>
                  </a:cubicBezTo>
                  <a:cubicBezTo>
                    <a:pt x="392" y="195"/>
                    <a:pt x="196" y="269"/>
                    <a:pt x="25" y="367"/>
                  </a:cubicBezTo>
                  <a:cubicBezTo>
                    <a:pt x="25" y="391"/>
                    <a:pt x="25" y="391"/>
                    <a:pt x="0" y="391"/>
                  </a:cubicBezTo>
                  <a:cubicBezTo>
                    <a:pt x="2745" y="1813"/>
                    <a:pt x="5000" y="5122"/>
                    <a:pt x="2549" y="8185"/>
                  </a:cubicBezTo>
                  <a:cubicBezTo>
                    <a:pt x="2892" y="8234"/>
                    <a:pt x="3260" y="8259"/>
                    <a:pt x="3578" y="8259"/>
                  </a:cubicBezTo>
                  <a:cubicBezTo>
                    <a:pt x="4583" y="8259"/>
                    <a:pt x="5343" y="8063"/>
                    <a:pt x="5392" y="8063"/>
                  </a:cubicBezTo>
                  <a:cubicBezTo>
                    <a:pt x="5588" y="8014"/>
                    <a:pt x="5760" y="7916"/>
                    <a:pt x="5882" y="7769"/>
                  </a:cubicBezTo>
                  <a:cubicBezTo>
                    <a:pt x="7181" y="6225"/>
                    <a:pt x="7328" y="4386"/>
                    <a:pt x="6225" y="2720"/>
                  </a:cubicBezTo>
                  <a:cubicBezTo>
                    <a:pt x="5174" y="1092"/>
                    <a:pt x="3188" y="1"/>
                    <a:pt x="1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9"/>
            <p:cNvSpPr/>
            <p:nvPr/>
          </p:nvSpPr>
          <p:spPr>
            <a:xfrm>
              <a:off x="4423925" y="1346525"/>
              <a:ext cx="421575" cy="422175"/>
            </a:xfrm>
            <a:custGeom>
              <a:avLst/>
              <a:gdLst/>
              <a:ahLst/>
              <a:cxnLst/>
              <a:rect l="l" t="t" r="r" b="b"/>
              <a:pathLst>
                <a:path w="16863" h="16887" extrusionOk="0">
                  <a:moveTo>
                    <a:pt x="8432" y="0"/>
                  </a:moveTo>
                  <a:cubicBezTo>
                    <a:pt x="7819" y="0"/>
                    <a:pt x="7231" y="74"/>
                    <a:pt x="6667" y="196"/>
                  </a:cubicBezTo>
                  <a:cubicBezTo>
                    <a:pt x="2868" y="1005"/>
                    <a:pt x="1" y="4387"/>
                    <a:pt x="1" y="8456"/>
                  </a:cubicBezTo>
                  <a:cubicBezTo>
                    <a:pt x="1" y="12500"/>
                    <a:pt x="2868" y="15882"/>
                    <a:pt x="6667" y="16691"/>
                  </a:cubicBezTo>
                  <a:cubicBezTo>
                    <a:pt x="7231" y="16813"/>
                    <a:pt x="7819" y="16887"/>
                    <a:pt x="8432" y="16887"/>
                  </a:cubicBezTo>
                  <a:cubicBezTo>
                    <a:pt x="13088" y="16887"/>
                    <a:pt x="16863" y="13113"/>
                    <a:pt x="16863" y="8456"/>
                  </a:cubicBezTo>
                  <a:cubicBezTo>
                    <a:pt x="16863" y="3775"/>
                    <a:pt x="13088" y="0"/>
                    <a:pt x="84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9"/>
            <p:cNvSpPr/>
            <p:nvPr/>
          </p:nvSpPr>
          <p:spPr>
            <a:xfrm>
              <a:off x="4544650" y="1469225"/>
              <a:ext cx="179550" cy="175725"/>
            </a:xfrm>
            <a:custGeom>
              <a:avLst/>
              <a:gdLst/>
              <a:ahLst/>
              <a:cxnLst/>
              <a:rect l="l" t="t" r="r" b="b"/>
              <a:pathLst>
                <a:path w="7182" h="7029" extrusionOk="0">
                  <a:moveTo>
                    <a:pt x="855" y="0"/>
                  </a:moveTo>
                  <a:cubicBezTo>
                    <a:pt x="656" y="0"/>
                    <a:pt x="453" y="80"/>
                    <a:pt x="294" y="239"/>
                  </a:cubicBezTo>
                  <a:cubicBezTo>
                    <a:pt x="0" y="533"/>
                    <a:pt x="0" y="1023"/>
                    <a:pt x="294" y="1342"/>
                  </a:cubicBezTo>
                  <a:lnTo>
                    <a:pt x="2500" y="3523"/>
                  </a:lnTo>
                  <a:lnTo>
                    <a:pt x="294" y="5705"/>
                  </a:lnTo>
                  <a:cubicBezTo>
                    <a:pt x="0" y="6023"/>
                    <a:pt x="0" y="6513"/>
                    <a:pt x="294" y="6808"/>
                  </a:cubicBezTo>
                  <a:cubicBezTo>
                    <a:pt x="466" y="6955"/>
                    <a:pt x="662" y="7028"/>
                    <a:pt x="858" y="7028"/>
                  </a:cubicBezTo>
                  <a:cubicBezTo>
                    <a:pt x="1054" y="7028"/>
                    <a:pt x="1250" y="6955"/>
                    <a:pt x="1397" y="6808"/>
                  </a:cubicBezTo>
                  <a:lnTo>
                    <a:pt x="3578" y="4626"/>
                  </a:lnTo>
                  <a:lnTo>
                    <a:pt x="5784" y="6808"/>
                  </a:lnTo>
                  <a:cubicBezTo>
                    <a:pt x="5931" y="6955"/>
                    <a:pt x="6127" y="7028"/>
                    <a:pt x="6323" y="7028"/>
                  </a:cubicBezTo>
                  <a:cubicBezTo>
                    <a:pt x="6519" y="7028"/>
                    <a:pt x="6715" y="6955"/>
                    <a:pt x="6862" y="6808"/>
                  </a:cubicBezTo>
                  <a:cubicBezTo>
                    <a:pt x="7181" y="6513"/>
                    <a:pt x="7181" y="6023"/>
                    <a:pt x="6862" y="5705"/>
                  </a:cubicBezTo>
                  <a:lnTo>
                    <a:pt x="4681" y="3523"/>
                  </a:lnTo>
                  <a:lnTo>
                    <a:pt x="6862" y="1342"/>
                  </a:lnTo>
                  <a:cubicBezTo>
                    <a:pt x="7181" y="1023"/>
                    <a:pt x="7181" y="533"/>
                    <a:pt x="6862" y="239"/>
                  </a:cubicBezTo>
                  <a:cubicBezTo>
                    <a:pt x="6715" y="80"/>
                    <a:pt x="6519" y="0"/>
                    <a:pt x="6323" y="0"/>
                  </a:cubicBezTo>
                  <a:cubicBezTo>
                    <a:pt x="6127" y="0"/>
                    <a:pt x="5931" y="80"/>
                    <a:pt x="5784" y="239"/>
                  </a:cubicBezTo>
                  <a:lnTo>
                    <a:pt x="3578" y="2420"/>
                  </a:lnTo>
                  <a:lnTo>
                    <a:pt x="1397" y="239"/>
                  </a:lnTo>
                  <a:cubicBezTo>
                    <a:pt x="1250" y="80"/>
                    <a:pt x="1054" y="0"/>
                    <a:pt x="8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9"/>
            <p:cNvSpPr/>
            <p:nvPr/>
          </p:nvSpPr>
          <p:spPr>
            <a:xfrm>
              <a:off x="4122475" y="1537700"/>
              <a:ext cx="230400" cy="213250"/>
            </a:xfrm>
            <a:custGeom>
              <a:avLst/>
              <a:gdLst/>
              <a:ahLst/>
              <a:cxnLst/>
              <a:rect l="l" t="t" r="r" b="b"/>
              <a:pathLst>
                <a:path w="9216" h="8530" extrusionOk="0">
                  <a:moveTo>
                    <a:pt x="8456" y="0"/>
                  </a:moveTo>
                  <a:cubicBezTo>
                    <a:pt x="5785" y="0"/>
                    <a:pt x="3677" y="760"/>
                    <a:pt x="2206" y="2279"/>
                  </a:cubicBezTo>
                  <a:cubicBezTo>
                    <a:pt x="0" y="4534"/>
                    <a:pt x="25" y="7622"/>
                    <a:pt x="25" y="7745"/>
                  </a:cubicBezTo>
                  <a:cubicBezTo>
                    <a:pt x="25" y="8186"/>
                    <a:pt x="368" y="8529"/>
                    <a:pt x="809" y="8529"/>
                  </a:cubicBezTo>
                  <a:cubicBezTo>
                    <a:pt x="1250" y="8505"/>
                    <a:pt x="1594" y="8162"/>
                    <a:pt x="1569" y="7720"/>
                  </a:cubicBezTo>
                  <a:cubicBezTo>
                    <a:pt x="1569" y="7696"/>
                    <a:pt x="1545" y="5171"/>
                    <a:pt x="3309" y="3358"/>
                  </a:cubicBezTo>
                  <a:cubicBezTo>
                    <a:pt x="4486" y="2157"/>
                    <a:pt x="6226" y="1569"/>
                    <a:pt x="8456" y="1569"/>
                  </a:cubicBezTo>
                  <a:cubicBezTo>
                    <a:pt x="8873" y="1569"/>
                    <a:pt x="9216" y="1201"/>
                    <a:pt x="9216" y="784"/>
                  </a:cubicBezTo>
                  <a:cubicBezTo>
                    <a:pt x="9216" y="343"/>
                    <a:pt x="8873" y="0"/>
                    <a:pt x="84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9"/>
            <p:cNvSpPr/>
            <p:nvPr/>
          </p:nvSpPr>
          <p:spPr>
            <a:xfrm>
              <a:off x="4915950" y="1537700"/>
              <a:ext cx="230400" cy="213250"/>
            </a:xfrm>
            <a:custGeom>
              <a:avLst/>
              <a:gdLst/>
              <a:ahLst/>
              <a:cxnLst/>
              <a:rect l="l" t="t" r="r" b="b"/>
              <a:pathLst>
                <a:path w="9216" h="8530" extrusionOk="0">
                  <a:moveTo>
                    <a:pt x="760" y="0"/>
                  </a:moveTo>
                  <a:cubicBezTo>
                    <a:pt x="343" y="0"/>
                    <a:pt x="0" y="343"/>
                    <a:pt x="0" y="784"/>
                  </a:cubicBezTo>
                  <a:cubicBezTo>
                    <a:pt x="0" y="1201"/>
                    <a:pt x="343" y="1569"/>
                    <a:pt x="760" y="1569"/>
                  </a:cubicBezTo>
                  <a:cubicBezTo>
                    <a:pt x="2990" y="1569"/>
                    <a:pt x="4706" y="2157"/>
                    <a:pt x="5882" y="3358"/>
                  </a:cubicBezTo>
                  <a:cubicBezTo>
                    <a:pt x="7647" y="5147"/>
                    <a:pt x="7623" y="7696"/>
                    <a:pt x="7623" y="7720"/>
                  </a:cubicBezTo>
                  <a:cubicBezTo>
                    <a:pt x="7623" y="8162"/>
                    <a:pt x="7966" y="8505"/>
                    <a:pt x="8407" y="8529"/>
                  </a:cubicBezTo>
                  <a:cubicBezTo>
                    <a:pt x="8823" y="8529"/>
                    <a:pt x="9191" y="8186"/>
                    <a:pt x="9191" y="7745"/>
                  </a:cubicBezTo>
                  <a:cubicBezTo>
                    <a:pt x="9191" y="7622"/>
                    <a:pt x="9216" y="4534"/>
                    <a:pt x="7010" y="2279"/>
                  </a:cubicBezTo>
                  <a:cubicBezTo>
                    <a:pt x="5515" y="760"/>
                    <a:pt x="3432" y="0"/>
                    <a:pt x="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9"/>
            <p:cNvSpPr/>
            <p:nvPr/>
          </p:nvSpPr>
          <p:spPr>
            <a:xfrm>
              <a:off x="4525650" y="1918800"/>
              <a:ext cx="218150" cy="57000"/>
            </a:xfrm>
            <a:custGeom>
              <a:avLst/>
              <a:gdLst/>
              <a:ahLst/>
              <a:cxnLst/>
              <a:rect l="l" t="t" r="r" b="b"/>
              <a:pathLst>
                <a:path w="8726" h="2280" extrusionOk="0">
                  <a:moveTo>
                    <a:pt x="4363" y="1"/>
                  </a:moveTo>
                  <a:cubicBezTo>
                    <a:pt x="1912" y="1"/>
                    <a:pt x="613" y="760"/>
                    <a:pt x="490" y="834"/>
                  </a:cubicBezTo>
                  <a:cubicBezTo>
                    <a:pt x="123" y="1054"/>
                    <a:pt x="0" y="1545"/>
                    <a:pt x="221" y="1912"/>
                  </a:cubicBezTo>
                  <a:cubicBezTo>
                    <a:pt x="368" y="2157"/>
                    <a:pt x="613" y="2280"/>
                    <a:pt x="883" y="2280"/>
                  </a:cubicBezTo>
                  <a:cubicBezTo>
                    <a:pt x="1030" y="2280"/>
                    <a:pt x="1152" y="2255"/>
                    <a:pt x="1275" y="2157"/>
                  </a:cubicBezTo>
                  <a:cubicBezTo>
                    <a:pt x="1299" y="2157"/>
                    <a:pt x="2329" y="1569"/>
                    <a:pt x="4363" y="1569"/>
                  </a:cubicBezTo>
                  <a:cubicBezTo>
                    <a:pt x="6373" y="1569"/>
                    <a:pt x="7426" y="2157"/>
                    <a:pt x="7451" y="2157"/>
                  </a:cubicBezTo>
                  <a:cubicBezTo>
                    <a:pt x="7582" y="2236"/>
                    <a:pt x="7725" y="2274"/>
                    <a:pt x="7865" y="2274"/>
                  </a:cubicBezTo>
                  <a:cubicBezTo>
                    <a:pt x="8119" y="2274"/>
                    <a:pt x="8363" y="2149"/>
                    <a:pt x="8505" y="1912"/>
                  </a:cubicBezTo>
                  <a:cubicBezTo>
                    <a:pt x="8725" y="1545"/>
                    <a:pt x="8627" y="1054"/>
                    <a:pt x="8260" y="834"/>
                  </a:cubicBezTo>
                  <a:cubicBezTo>
                    <a:pt x="8113" y="760"/>
                    <a:pt x="6838" y="1"/>
                    <a:pt x="4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696920" y="1583798"/>
            <a:ext cx="2737090" cy="1169551"/>
          </a:xfrm>
          <a:prstGeom prst="rect">
            <a:avLst/>
          </a:prstGeom>
        </p:spPr>
        <p:txBody>
          <a:bodyPr wrap="square">
            <a:spAutoFit/>
          </a:bodyPr>
          <a:lstStyle/>
          <a:p>
            <a:pPr algn="just"/>
            <a:r>
              <a:rPr lang="fr-FR" sz="1350" dirty="0"/>
              <a:t>Le </a:t>
            </a:r>
            <a:r>
              <a:rPr lang="fr-FR" sz="1350" b="1" dirty="0"/>
              <a:t>coronavirus</a:t>
            </a:r>
            <a:r>
              <a:rPr lang="fr-FR" sz="1350" dirty="0"/>
              <a:t> est une famille de </a:t>
            </a:r>
            <a:r>
              <a:rPr lang="fr-FR" sz="1350" b="1" dirty="0"/>
              <a:t>virus</a:t>
            </a:r>
            <a:r>
              <a:rPr lang="fr-FR" sz="1350" dirty="0"/>
              <a:t> dont un </a:t>
            </a:r>
            <a:r>
              <a:rPr lang="fr-FR" sz="1350" dirty="0" smtClean="0"/>
              <a:t>nouveau</a:t>
            </a:r>
          </a:p>
          <a:p>
            <a:pPr algn="just"/>
            <a:r>
              <a:rPr lang="fr-FR" sz="1350" dirty="0" smtClean="0"/>
              <a:t>genre </a:t>
            </a:r>
            <a:r>
              <a:rPr lang="fr-FR" sz="1350" dirty="0"/>
              <a:t>a sévi depuis fin 2019 en Chine, avant de provoquer une pandémie </a:t>
            </a:r>
            <a:r>
              <a:rPr lang="fr-FR" sz="1350" dirty="0" smtClean="0"/>
              <a:t>mondiale</a:t>
            </a:r>
            <a:endParaRPr lang="fr-FR" sz="1350" dirty="0"/>
          </a:p>
        </p:txBody>
      </p:sp>
      <p:sp>
        <p:nvSpPr>
          <p:cNvPr id="3" name="Rectangle 2"/>
          <p:cNvSpPr/>
          <p:nvPr/>
        </p:nvSpPr>
        <p:spPr>
          <a:xfrm>
            <a:off x="1042447" y="3083872"/>
            <a:ext cx="2209178" cy="954107"/>
          </a:xfrm>
          <a:prstGeom prst="rect">
            <a:avLst/>
          </a:prstGeom>
        </p:spPr>
        <p:txBody>
          <a:bodyPr wrap="square">
            <a:spAutoFit/>
          </a:bodyPr>
          <a:lstStyle/>
          <a:p>
            <a:r>
              <a:rPr lang="fr-FR" sz="1350" dirty="0" smtClean="0"/>
              <a:t>La </a:t>
            </a:r>
            <a:r>
              <a:rPr lang="fr-FR" sz="1350" dirty="0"/>
              <a:t>maladie </a:t>
            </a:r>
            <a:r>
              <a:rPr lang="fr-FR" sz="1350" b="1" dirty="0"/>
              <a:t>Covid-19</a:t>
            </a:r>
            <a:r>
              <a:rPr lang="fr-FR" sz="1350" dirty="0"/>
              <a:t> est d'abord apparue à Wuhan, puis s'est propagée dans le monde. </a:t>
            </a:r>
            <a:endParaRPr lang="fr-FR" sz="13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es idées de problématiques pour présenter les notions – Anglais pour le BA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9523"/>
            <a:ext cx="2448720" cy="275717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oogle Shape;3886;p42"/>
          <p:cNvGrpSpPr/>
          <p:nvPr/>
        </p:nvGrpSpPr>
        <p:grpSpPr>
          <a:xfrm>
            <a:off x="2448719" y="1203907"/>
            <a:ext cx="6181119" cy="3177671"/>
            <a:chOff x="3878142" y="1372182"/>
            <a:chExt cx="5345539" cy="3177671"/>
          </a:xfrm>
        </p:grpSpPr>
        <p:grpSp>
          <p:nvGrpSpPr>
            <p:cNvPr id="4" name="Google Shape;3887;p42"/>
            <p:cNvGrpSpPr/>
            <p:nvPr/>
          </p:nvGrpSpPr>
          <p:grpSpPr>
            <a:xfrm>
              <a:off x="3878142" y="1372182"/>
              <a:ext cx="5345539" cy="3177671"/>
              <a:chOff x="3878142" y="1372182"/>
              <a:chExt cx="5345539" cy="3177671"/>
            </a:xfrm>
          </p:grpSpPr>
          <p:sp>
            <p:nvSpPr>
              <p:cNvPr id="25" name="Google Shape;3888;p42"/>
              <p:cNvSpPr/>
              <p:nvPr/>
            </p:nvSpPr>
            <p:spPr>
              <a:xfrm>
                <a:off x="5094050" y="1372182"/>
                <a:ext cx="4129631" cy="874818"/>
              </a:xfrm>
              <a:prstGeom prst="rect">
                <a:avLst/>
              </a:prstGeom>
              <a:solidFill>
                <a:srgbClr val="F8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89;p42"/>
              <p:cNvSpPr/>
              <p:nvPr/>
            </p:nvSpPr>
            <p:spPr>
              <a:xfrm>
                <a:off x="4675485" y="1522819"/>
                <a:ext cx="712200" cy="616500"/>
              </a:xfrm>
              <a:prstGeom prst="hexagon">
                <a:avLst>
                  <a:gd name="adj" fmla="val 25000"/>
                  <a:gd name="vf" fmla="val 11547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800" dirty="0">
                  <a:latin typeface="Fira Sans Extra Condensed Medium"/>
                  <a:ea typeface="Fira Sans Extra Condensed Medium"/>
                  <a:cs typeface="Fira Sans Extra Condensed Medium"/>
                  <a:sym typeface="Fira Sans Extra Condensed Medium"/>
                </a:endParaRPr>
              </a:p>
            </p:txBody>
          </p:sp>
          <p:sp>
            <p:nvSpPr>
              <p:cNvPr id="27" name="Google Shape;3890;p42"/>
              <p:cNvSpPr/>
              <p:nvPr/>
            </p:nvSpPr>
            <p:spPr>
              <a:xfrm>
                <a:off x="5094050" y="2499046"/>
                <a:ext cx="4128622" cy="806129"/>
              </a:xfrm>
              <a:prstGeom prst="rect">
                <a:avLst/>
              </a:prstGeom>
              <a:solidFill>
                <a:srgbClr val="D9F9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91;p42"/>
              <p:cNvSpPr/>
              <p:nvPr/>
            </p:nvSpPr>
            <p:spPr>
              <a:xfrm>
                <a:off x="4675485" y="2570751"/>
                <a:ext cx="712200" cy="616500"/>
              </a:xfrm>
              <a:prstGeom prst="hexagon">
                <a:avLst>
                  <a:gd name="adj" fmla="val 25000"/>
                  <a:gd name="vf" fmla="val 115470"/>
                </a:avLst>
              </a:prstGeom>
              <a:solidFill>
                <a:schemeClr val="l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dirty="0" smtClean="0">
                    <a:solidFill>
                      <a:schemeClr val="dk1"/>
                    </a:solidFill>
                    <a:latin typeface="Fira Sans Extra Condensed Medium"/>
                    <a:ea typeface="Fira Sans Extra Condensed Medium"/>
                    <a:cs typeface="Fira Sans Extra Condensed Medium"/>
                    <a:sym typeface="Fira Sans Extra Condensed Medium"/>
                  </a:rPr>
                  <a:t>?</a:t>
                </a:r>
                <a:endParaRPr dirty="0"/>
              </a:p>
            </p:txBody>
          </p:sp>
          <p:sp>
            <p:nvSpPr>
              <p:cNvPr id="29" name="Google Shape;3892;p42"/>
              <p:cNvSpPr/>
              <p:nvPr/>
            </p:nvSpPr>
            <p:spPr>
              <a:xfrm>
                <a:off x="5094050" y="3684072"/>
                <a:ext cx="4128622" cy="865781"/>
              </a:xfrm>
              <a:prstGeom prst="rect">
                <a:avLst/>
              </a:prstGeom>
              <a:solidFill>
                <a:srgbClr val="D9F9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93;p42"/>
              <p:cNvSpPr/>
              <p:nvPr/>
            </p:nvSpPr>
            <p:spPr>
              <a:xfrm>
                <a:off x="4675448" y="3808713"/>
                <a:ext cx="712200" cy="616500"/>
              </a:xfrm>
              <a:prstGeom prst="hexagon">
                <a:avLst>
                  <a:gd name="adj" fmla="val 25000"/>
                  <a:gd name="vf" fmla="val 115470"/>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dirty="0" smtClean="0">
                    <a:solidFill>
                      <a:schemeClr val="dk1"/>
                    </a:solidFill>
                    <a:latin typeface="Fira Sans Extra Condensed Medium"/>
                    <a:ea typeface="Fira Sans Extra Condensed Medium"/>
                    <a:cs typeface="Fira Sans Extra Condensed Medium"/>
                    <a:sym typeface="Fira Sans Extra Condensed Medium"/>
                  </a:rPr>
                  <a:t>?</a:t>
                </a:r>
                <a:endParaRPr dirty="0"/>
              </a:p>
            </p:txBody>
          </p:sp>
          <p:cxnSp>
            <p:nvCxnSpPr>
              <p:cNvPr id="31" name="Google Shape;3894;p42"/>
              <p:cNvCxnSpPr/>
              <p:nvPr/>
            </p:nvCxnSpPr>
            <p:spPr>
              <a:xfrm rot="10800000">
                <a:off x="3878143" y="1680018"/>
                <a:ext cx="797344" cy="127223"/>
              </a:xfrm>
              <a:prstGeom prst="bentConnector3">
                <a:avLst>
                  <a:gd name="adj1" fmla="val 50000"/>
                </a:avLst>
              </a:prstGeom>
              <a:noFill/>
              <a:ln w="28575" cap="flat" cmpd="sng">
                <a:solidFill>
                  <a:schemeClr val="accent3"/>
                </a:solidFill>
                <a:prstDash val="solid"/>
                <a:round/>
                <a:headEnd type="none" w="med" len="med"/>
                <a:tailEnd type="oval" w="med" len="med"/>
              </a:ln>
            </p:spPr>
          </p:cxnSp>
          <p:cxnSp>
            <p:nvCxnSpPr>
              <p:cNvPr id="32" name="Google Shape;3895;p42"/>
              <p:cNvCxnSpPr>
                <a:stCxn id="28" idx="3"/>
              </p:cNvCxnSpPr>
              <p:nvPr/>
            </p:nvCxnSpPr>
            <p:spPr>
              <a:xfrm rot="10800000">
                <a:off x="3878143" y="2569773"/>
                <a:ext cx="797343" cy="309228"/>
              </a:xfrm>
              <a:prstGeom prst="bentConnector3">
                <a:avLst>
                  <a:gd name="adj1" fmla="val 50000"/>
                </a:avLst>
              </a:prstGeom>
              <a:noFill/>
              <a:ln w="28575" cap="flat" cmpd="sng">
                <a:solidFill>
                  <a:schemeClr val="accent5"/>
                </a:solidFill>
                <a:prstDash val="solid"/>
                <a:round/>
                <a:headEnd type="none" w="med" len="med"/>
                <a:tailEnd type="oval" w="med" len="med"/>
              </a:ln>
            </p:spPr>
          </p:cxnSp>
          <p:cxnSp>
            <p:nvCxnSpPr>
              <p:cNvPr id="33" name="Google Shape;3896;p42"/>
              <p:cNvCxnSpPr>
                <a:stCxn id="30" idx="3"/>
              </p:cNvCxnSpPr>
              <p:nvPr/>
            </p:nvCxnSpPr>
            <p:spPr>
              <a:xfrm rot="10800000">
                <a:off x="3878142" y="3808713"/>
                <a:ext cx="797306" cy="308250"/>
              </a:xfrm>
              <a:prstGeom prst="bentConnector3">
                <a:avLst>
                  <a:gd name="adj1" fmla="val 50000"/>
                </a:avLst>
              </a:prstGeom>
              <a:noFill/>
              <a:ln w="28575" cap="flat" cmpd="sng">
                <a:solidFill>
                  <a:schemeClr val="accent6"/>
                </a:solidFill>
                <a:prstDash val="solid"/>
                <a:round/>
                <a:headEnd type="none" w="med" len="med"/>
                <a:tailEnd type="oval" w="med" len="med"/>
              </a:ln>
            </p:spPr>
          </p:cxnSp>
        </p:grpSp>
        <p:sp>
          <p:nvSpPr>
            <p:cNvPr id="13" name="Google Shape;3909;p42"/>
            <p:cNvSpPr txBox="1"/>
            <p:nvPr/>
          </p:nvSpPr>
          <p:spPr>
            <a:xfrm>
              <a:off x="5533380" y="1380880"/>
              <a:ext cx="3602274" cy="758439"/>
            </a:xfrm>
            <a:prstGeom prst="rect">
              <a:avLst/>
            </a:prstGeom>
            <a:noFill/>
            <a:ln>
              <a:noFill/>
            </a:ln>
          </p:spPr>
          <p:txBody>
            <a:bodyPr spcFirstLastPara="1" wrap="square" lIns="91425" tIns="91425" rIns="91425" bIns="91425" anchor="ctr" anchorCtr="0">
              <a:noAutofit/>
            </a:bodyPr>
            <a:lstStyle/>
            <a:p>
              <a:pPr lvl="0"/>
              <a:r>
                <a:rPr lang="fr-FR" sz="1600" dirty="0" smtClean="0">
                  <a:solidFill>
                    <a:schemeClr val="dk1"/>
                  </a:solidFill>
                  <a:latin typeface="Fira Sans Extra Condensed Medium"/>
                  <a:ea typeface="Fira Sans Extra Condensed Medium"/>
                  <a:cs typeface="Fira Sans Extra Condensed Medium"/>
                  <a:sym typeface="Fira Sans Extra Condensed Medium"/>
                </a:rPr>
                <a:t>coronavirus </a:t>
              </a:r>
              <a:r>
                <a:rPr lang="fr-FR" sz="1600" dirty="0">
                  <a:solidFill>
                    <a:schemeClr val="dk1"/>
                  </a:solidFill>
                  <a:latin typeface="Fira Sans Extra Condensed Medium"/>
                  <a:ea typeface="Fira Sans Extra Condensed Medium"/>
                  <a:cs typeface="Fira Sans Extra Condensed Medium"/>
                  <a:sym typeface="Fira Sans Extra Condensed Medium"/>
                </a:rPr>
                <a:t>étant de plus en plus présent dans notre  vie, deux problèmes surgissent </a:t>
              </a:r>
              <a:r>
                <a:rPr lang="fr-FR" sz="1600" dirty="0" smtClean="0">
                  <a:solidFill>
                    <a:schemeClr val="dk1"/>
                  </a:solidFill>
                  <a:latin typeface="Fira Sans Extra Condensed Medium"/>
                  <a:ea typeface="Fira Sans Extra Condensed Medium"/>
                  <a:cs typeface="Fira Sans Extra Condensed Medium"/>
                  <a:sym typeface="Fira Sans Extra Condensed Medium"/>
                </a:rPr>
                <a:t>:</a:t>
              </a:r>
              <a:endParaRPr sz="16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2" name="Google Shape;3913;p42"/>
            <p:cNvSpPr txBox="1"/>
            <p:nvPr/>
          </p:nvSpPr>
          <p:spPr>
            <a:xfrm>
              <a:off x="5460508" y="2582820"/>
              <a:ext cx="3675146" cy="600644"/>
            </a:xfrm>
            <a:prstGeom prst="rect">
              <a:avLst/>
            </a:prstGeom>
            <a:noFill/>
            <a:ln>
              <a:noFill/>
            </a:ln>
          </p:spPr>
          <p:txBody>
            <a:bodyPr spcFirstLastPara="1" wrap="square" lIns="91425" tIns="91425" rIns="91425" bIns="91425" anchor="ctr" anchorCtr="0">
              <a:noAutofit/>
            </a:bodyPr>
            <a:lstStyle/>
            <a:p>
              <a:pPr lvl="0"/>
              <a:r>
                <a:rPr lang="fr-FR" sz="1600" dirty="0">
                  <a:solidFill>
                    <a:schemeClr val="dk1"/>
                  </a:solidFill>
                  <a:latin typeface="Fira Sans Extra Condensed Medium" panose="020B0604020202020204" charset="0"/>
                  <a:ea typeface="Fira Sans"/>
                  <a:cs typeface="Fira Sans"/>
                  <a:sym typeface="Fira Sans"/>
                </a:rPr>
                <a:t>Comment  exploiter ces données pour trouver les solutions et vaincre cette épidémie ? </a:t>
              </a:r>
              <a:endParaRPr sz="1600" dirty="0">
                <a:solidFill>
                  <a:schemeClr val="dk1"/>
                </a:solidFill>
                <a:latin typeface="Fira Sans Extra Condensed Medium" panose="020B0604020202020204" charset="0"/>
                <a:ea typeface="Fira Sans"/>
                <a:cs typeface="Fira Sans"/>
                <a:sym typeface="Fira Sans"/>
              </a:endParaRPr>
            </a:p>
          </p:txBody>
        </p:sp>
        <p:sp>
          <p:nvSpPr>
            <p:cNvPr id="10" name="Google Shape;3916;p42"/>
            <p:cNvSpPr txBox="1"/>
            <p:nvPr/>
          </p:nvSpPr>
          <p:spPr>
            <a:xfrm>
              <a:off x="5460508" y="3867050"/>
              <a:ext cx="3675146" cy="558163"/>
            </a:xfrm>
            <a:prstGeom prst="rect">
              <a:avLst/>
            </a:prstGeom>
            <a:noFill/>
            <a:ln>
              <a:noFill/>
            </a:ln>
          </p:spPr>
          <p:txBody>
            <a:bodyPr spcFirstLastPara="1" wrap="square" lIns="91425" tIns="91425" rIns="91425" bIns="91425" anchor="ctr" anchorCtr="0">
              <a:noAutofit/>
            </a:bodyPr>
            <a:lstStyle/>
            <a:p>
              <a:pPr lvl="0"/>
              <a:r>
                <a:rPr lang="fr-FR" sz="1600" dirty="0">
                  <a:solidFill>
                    <a:schemeClr val="dk1"/>
                  </a:solidFill>
                  <a:latin typeface="Fira Sans Extra Condensed Medium" panose="020B0604020202020204" charset="0"/>
                  <a:ea typeface="Fira Sans"/>
                  <a:cs typeface="Fira Sans"/>
                  <a:sym typeface="Fira Sans"/>
                </a:rPr>
                <a:t>Comment évaluer impact et l’efficacité des mesures mises en place (confinement, couvre-feux…) </a:t>
              </a:r>
              <a:r>
                <a:rPr lang="fr-FR" sz="1600" dirty="0" smtClean="0">
                  <a:solidFill>
                    <a:schemeClr val="dk1"/>
                  </a:solidFill>
                  <a:latin typeface="Fira Sans Extra Condensed Medium" panose="020B0604020202020204" charset="0"/>
                  <a:ea typeface="Fira Sans"/>
                  <a:cs typeface="Fira Sans"/>
                  <a:sym typeface="Fira Sans"/>
                </a:rPr>
                <a:t> ?</a:t>
              </a:r>
              <a:endParaRPr sz="1600" dirty="0">
                <a:solidFill>
                  <a:schemeClr val="dk1"/>
                </a:solidFill>
                <a:latin typeface="Fira Sans Extra Condensed Medium" panose="020B0604020202020204" charset="0"/>
                <a:ea typeface="Fira Sans"/>
                <a:cs typeface="Fira Sans"/>
                <a:sym typeface="Fira Sans"/>
              </a:endParaRPr>
            </a:p>
          </p:txBody>
        </p:sp>
      </p:grpSp>
      <p:sp>
        <p:nvSpPr>
          <p:cNvPr id="34" name="Titre 1"/>
          <p:cNvSpPr>
            <a:spLocks noGrp="1"/>
          </p:cNvSpPr>
          <p:nvPr>
            <p:ph type="title"/>
          </p:nvPr>
        </p:nvSpPr>
        <p:spPr>
          <a:xfrm>
            <a:off x="2553825" y="409575"/>
            <a:ext cx="4036800" cy="389700"/>
          </a:xfrm>
        </p:spPr>
        <p:txBody>
          <a:bodyPr/>
          <a:lstStyle/>
          <a:p>
            <a:r>
              <a:rPr lang="fr-FR" dirty="0" smtClean="0"/>
              <a:t>Problématique</a:t>
            </a:r>
            <a:endParaRPr lang="fr-FR" dirty="0"/>
          </a:p>
        </p:txBody>
      </p:sp>
      <p:pic>
        <p:nvPicPr>
          <p:cNvPr id="39" name="Image 38"/>
          <p:cNvPicPr>
            <a:picLocks noChangeAspect="1"/>
          </p:cNvPicPr>
          <p:nvPr/>
        </p:nvPicPr>
        <p:blipFill>
          <a:blip r:embed="rId3"/>
          <a:stretch>
            <a:fillRect/>
          </a:stretch>
        </p:blipFill>
        <p:spPr>
          <a:xfrm>
            <a:off x="3539170" y="1387056"/>
            <a:ext cx="474030" cy="564419"/>
          </a:xfrm>
          <a:prstGeom prst="rect">
            <a:avLst/>
          </a:prstGeom>
        </p:spPr>
      </p:pic>
    </p:spTree>
    <p:extLst>
      <p:ext uri="{BB962C8B-B14F-4D97-AF65-F5344CB8AC3E}">
        <p14:creationId xmlns:p14="http://schemas.microsoft.com/office/powerpoint/2010/main" val="407107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65"/>
        <p:cNvGrpSpPr/>
        <p:nvPr/>
      </p:nvGrpSpPr>
      <p:grpSpPr>
        <a:xfrm>
          <a:off x="0" y="0"/>
          <a:ext cx="0" cy="0"/>
          <a:chOff x="0" y="0"/>
          <a:chExt cx="0" cy="0"/>
        </a:xfrm>
      </p:grpSpPr>
      <p:grpSp>
        <p:nvGrpSpPr>
          <p:cNvPr id="3366" name="Google Shape;3366;p38"/>
          <p:cNvGrpSpPr/>
          <p:nvPr/>
        </p:nvGrpSpPr>
        <p:grpSpPr>
          <a:xfrm>
            <a:off x="457198" y="995807"/>
            <a:ext cx="8229551" cy="3486568"/>
            <a:chOff x="457198" y="995807"/>
            <a:chExt cx="8229551" cy="3486568"/>
          </a:xfrm>
        </p:grpSpPr>
        <p:grpSp>
          <p:nvGrpSpPr>
            <p:cNvPr id="3371" name="Google Shape;3371;p38"/>
            <p:cNvGrpSpPr/>
            <p:nvPr/>
          </p:nvGrpSpPr>
          <p:grpSpPr>
            <a:xfrm>
              <a:off x="457200" y="2993888"/>
              <a:ext cx="8229549" cy="762190"/>
              <a:chOff x="952436" y="1086598"/>
              <a:chExt cx="8291737" cy="762190"/>
            </a:xfrm>
          </p:grpSpPr>
          <p:sp>
            <p:nvSpPr>
              <p:cNvPr id="3372" name="Google Shape;3372;p38"/>
              <p:cNvSpPr/>
              <p:nvPr/>
            </p:nvSpPr>
            <p:spPr>
              <a:xfrm>
                <a:off x="952436" y="1121423"/>
                <a:ext cx="8291737" cy="662709"/>
              </a:xfrm>
              <a:custGeom>
                <a:avLst/>
                <a:gdLst/>
                <a:ahLst/>
                <a:cxnLst/>
                <a:rect l="l" t="t" r="r" b="b"/>
                <a:pathLst>
                  <a:path w="147317" h="23409" extrusionOk="0">
                    <a:moveTo>
                      <a:pt x="0" y="0"/>
                    </a:moveTo>
                    <a:lnTo>
                      <a:pt x="0" y="23350"/>
                    </a:lnTo>
                    <a:lnTo>
                      <a:pt x="147317" y="23409"/>
                    </a:lnTo>
                    <a:lnTo>
                      <a:pt x="14731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8"/>
              <p:cNvSpPr/>
              <p:nvPr/>
            </p:nvSpPr>
            <p:spPr>
              <a:xfrm>
                <a:off x="1336214" y="1086598"/>
                <a:ext cx="818578" cy="762190"/>
              </a:xfrm>
              <a:custGeom>
                <a:avLst/>
                <a:gdLst/>
                <a:ahLst/>
                <a:cxnLst/>
                <a:rect l="l" t="t" r="r" b="b"/>
                <a:pathLst>
                  <a:path w="26938" h="26923" extrusionOk="0">
                    <a:moveTo>
                      <a:pt x="13469" y="0"/>
                    </a:moveTo>
                    <a:cubicBezTo>
                      <a:pt x="6032" y="0"/>
                      <a:pt x="1" y="6032"/>
                      <a:pt x="1" y="13469"/>
                    </a:cubicBezTo>
                    <a:cubicBezTo>
                      <a:pt x="1" y="20906"/>
                      <a:pt x="6032" y="26922"/>
                      <a:pt x="13469" y="26922"/>
                    </a:cubicBezTo>
                    <a:cubicBezTo>
                      <a:pt x="20906" y="26922"/>
                      <a:pt x="26938" y="20906"/>
                      <a:pt x="26938" y="13469"/>
                    </a:cubicBezTo>
                    <a:cubicBezTo>
                      <a:pt x="26938" y="6032"/>
                      <a:pt x="20906" y="0"/>
                      <a:pt x="13469"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4" name="Google Shape;3374;p38"/>
            <p:cNvSpPr/>
            <p:nvPr/>
          </p:nvSpPr>
          <p:spPr>
            <a:xfrm>
              <a:off x="1630025" y="2987812"/>
              <a:ext cx="7056693" cy="661067"/>
            </a:xfrm>
            <a:custGeom>
              <a:avLst/>
              <a:gdLst/>
              <a:ahLst/>
              <a:cxnLst/>
              <a:rect l="l" t="t" r="r" b="b"/>
              <a:pathLst>
                <a:path w="90604" h="23351" extrusionOk="0">
                  <a:moveTo>
                    <a:pt x="0" y="0"/>
                  </a:moveTo>
                  <a:lnTo>
                    <a:pt x="0" y="23350"/>
                  </a:lnTo>
                  <a:lnTo>
                    <a:pt x="90604" y="23350"/>
                  </a:lnTo>
                  <a:lnTo>
                    <a:pt x="90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8"/>
            <p:cNvSpPr/>
            <p:nvPr/>
          </p:nvSpPr>
          <p:spPr>
            <a:xfrm>
              <a:off x="457198" y="2986400"/>
              <a:ext cx="2698500" cy="661500"/>
            </a:xfrm>
            <a:prstGeom prst="homePlate">
              <a:avLst>
                <a:gd name="adj" fmla="val 50000"/>
              </a:avLst>
            </a:prstGeom>
            <a:solidFill>
              <a:srgbClr val="F8D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7" name="Google Shape;3377;p38"/>
            <p:cNvGrpSpPr/>
            <p:nvPr/>
          </p:nvGrpSpPr>
          <p:grpSpPr>
            <a:xfrm>
              <a:off x="457200" y="2039325"/>
              <a:ext cx="8229549" cy="762190"/>
              <a:chOff x="952436" y="1086598"/>
              <a:chExt cx="8291737" cy="762190"/>
            </a:xfrm>
          </p:grpSpPr>
          <p:sp>
            <p:nvSpPr>
              <p:cNvPr id="3378" name="Google Shape;3378;p38"/>
              <p:cNvSpPr/>
              <p:nvPr/>
            </p:nvSpPr>
            <p:spPr>
              <a:xfrm>
                <a:off x="952436" y="1121423"/>
                <a:ext cx="8291737" cy="662709"/>
              </a:xfrm>
              <a:custGeom>
                <a:avLst/>
                <a:gdLst/>
                <a:ahLst/>
                <a:cxnLst/>
                <a:rect l="l" t="t" r="r" b="b"/>
                <a:pathLst>
                  <a:path w="147317" h="23409" extrusionOk="0">
                    <a:moveTo>
                      <a:pt x="0" y="0"/>
                    </a:moveTo>
                    <a:lnTo>
                      <a:pt x="0" y="23350"/>
                    </a:lnTo>
                    <a:lnTo>
                      <a:pt x="147317" y="23409"/>
                    </a:lnTo>
                    <a:lnTo>
                      <a:pt x="14731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8"/>
              <p:cNvSpPr/>
              <p:nvPr/>
            </p:nvSpPr>
            <p:spPr>
              <a:xfrm>
                <a:off x="1336214" y="1086598"/>
                <a:ext cx="818578" cy="762190"/>
              </a:xfrm>
              <a:custGeom>
                <a:avLst/>
                <a:gdLst/>
                <a:ahLst/>
                <a:cxnLst/>
                <a:rect l="l" t="t" r="r" b="b"/>
                <a:pathLst>
                  <a:path w="26938" h="26923" extrusionOk="0">
                    <a:moveTo>
                      <a:pt x="13469" y="0"/>
                    </a:moveTo>
                    <a:cubicBezTo>
                      <a:pt x="6032" y="0"/>
                      <a:pt x="1" y="6032"/>
                      <a:pt x="1" y="13469"/>
                    </a:cubicBezTo>
                    <a:cubicBezTo>
                      <a:pt x="1" y="20906"/>
                      <a:pt x="6032" y="26922"/>
                      <a:pt x="13469" y="26922"/>
                    </a:cubicBezTo>
                    <a:cubicBezTo>
                      <a:pt x="20906" y="26922"/>
                      <a:pt x="26938" y="20906"/>
                      <a:pt x="26938" y="13469"/>
                    </a:cubicBezTo>
                    <a:cubicBezTo>
                      <a:pt x="26938" y="6032"/>
                      <a:pt x="20906" y="0"/>
                      <a:pt x="13469"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0" name="Google Shape;3380;p38"/>
            <p:cNvSpPr/>
            <p:nvPr/>
          </p:nvSpPr>
          <p:spPr>
            <a:xfrm>
              <a:off x="1630025" y="2033250"/>
              <a:ext cx="7056693" cy="661067"/>
            </a:xfrm>
            <a:custGeom>
              <a:avLst/>
              <a:gdLst/>
              <a:ahLst/>
              <a:cxnLst/>
              <a:rect l="l" t="t" r="r" b="b"/>
              <a:pathLst>
                <a:path w="90604" h="23351" extrusionOk="0">
                  <a:moveTo>
                    <a:pt x="0" y="0"/>
                  </a:moveTo>
                  <a:lnTo>
                    <a:pt x="0" y="23350"/>
                  </a:lnTo>
                  <a:lnTo>
                    <a:pt x="90604" y="23350"/>
                  </a:lnTo>
                  <a:lnTo>
                    <a:pt x="90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8"/>
            <p:cNvSpPr/>
            <p:nvPr/>
          </p:nvSpPr>
          <p:spPr>
            <a:xfrm>
              <a:off x="457198" y="2030688"/>
              <a:ext cx="2698500" cy="661500"/>
            </a:xfrm>
            <a:prstGeom prst="homePlate">
              <a:avLst>
                <a:gd name="adj" fmla="val 50000"/>
              </a:avLst>
            </a:prstGeom>
            <a:solidFill>
              <a:schemeClr val="bg1">
                <a:lumMod val="85000"/>
              </a:schemeClr>
            </a:solidFill>
            <a:ln>
              <a:solidFill>
                <a:schemeClr val="bg1">
                  <a:lumMod val="8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8"/>
            <p:cNvSpPr/>
            <p:nvPr/>
          </p:nvSpPr>
          <p:spPr>
            <a:xfrm>
              <a:off x="2867611" y="2307087"/>
              <a:ext cx="87053" cy="86657"/>
            </a:xfrm>
            <a:custGeom>
              <a:avLst/>
              <a:gdLst/>
              <a:ahLst/>
              <a:cxnLst/>
              <a:rect l="l" t="t" r="r" b="b"/>
              <a:pathLst>
                <a:path w="3075" h="3061" extrusionOk="0">
                  <a:moveTo>
                    <a:pt x="1538" y="0"/>
                  </a:moveTo>
                  <a:cubicBezTo>
                    <a:pt x="689" y="0"/>
                    <a:pt x="1" y="688"/>
                    <a:pt x="1" y="1523"/>
                  </a:cubicBezTo>
                  <a:cubicBezTo>
                    <a:pt x="1" y="2372"/>
                    <a:pt x="689" y="3060"/>
                    <a:pt x="1538" y="3060"/>
                  </a:cubicBezTo>
                  <a:cubicBezTo>
                    <a:pt x="2387" y="3060"/>
                    <a:pt x="3075" y="2372"/>
                    <a:pt x="3075" y="1523"/>
                  </a:cubicBezTo>
                  <a:cubicBezTo>
                    <a:pt x="3075" y="688"/>
                    <a:pt x="2387" y="0"/>
                    <a:pt x="1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8"/>
            <p:cNvSpPr txBox="1"/>
            <p:nvPr/>
          </p:nvSpPr>
          <p:spPr>
            <a:xfrm>
              <a:off x="1841875" y="2154313"/>
              <a:ext cx="790500" cy="38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lt1"/>
                  </a:solidFill>
                  <a:latin typeface="Fira Sans Extra Condensed Medium"/>
                  <a:ea typeface="Fira Sans Extra Condensed Medium"/>
                  <a:cs typeface="Fira Sans Extra Condensed Medium"/>
                  <a:sym typeface="Fira Sans Extra Condensed Medium"/>
                </a:rPr>
                <a:t>02</a:t>
              </a:r>
              <a:endParaRPr sz="2700">
                <a:solidFill>
                  <a:schemeClr val="lt1"/>
                </a:solidFill>
                <a:latin typeface="Fira Sans Extra Condensed Medium"/>
                <a:ea typeface="Fira Sans Extra Condensed Medium"/>
                <a:cs typeface="Fira Sans Extra Condensed Medium"/>
                <a:sym typeface="Fira Sans Extra Condensed Medium"/>
              </a:endParaRPr>
            </a:p>
          </p:txBody>
        </p:sp>
        <p:grpSp>
          <p:nvGrpSpPr>
            <p:cNvPr id="3384" name="Google Shape;3384;p38"/>
            <p:cNvGrpSpPr/>
            <p:nvPr/>
          </p:nvGrpSpPr>
          <p:grpSpPr>
            <a:xfrm>
              <a:off x="457200" y="1086575"/>
              <a:ext cx="8229549" cy="762190"/>
              <a:chOff x="952436" y="1086598"/>
              <a:chExt cx="8291737" cy="762190"/>
            </a:xfrm>
          </p:grpSpPr>
          <p:sp>
            <p:nvSpPr>
              <p:cNvPr id="3385" name="Google Shape;3385;p38"/>
              <p:cNvSpPr/>
              <p:nvPr/>
            </p:nvSpPr>
            <p:spPr>
              <a:xfrm>
                <a:off x="952436" y="1121423"/>
                <a:ext cx="8291737" cy="662709"/>
              </a:xfrm>
              <a:custGeom>
                <a:avLst/>
                <a:gdLst/>
                <a:ahLst/>
                <a:cxnLst/>
                <a:rect l="l" t="t" r="r" b="b"/>
                <a:pathLst>
                  <a:path w="147317" h="23409" extrusionOk="0">
                    <a:moveTo>
                      <a:pt x="0" y="0"/>
                    </a:moveTo>
                    <a:lnTo>
                      <a:pt x="0" y="23350"/>
                    </a:lnTo>
                    <a:lnTo>
                      <a:pt x="147317" y="23409"/>
                    </a:lnTo>
                    <a:lnTo>
                      <a:pt x="14731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8"/>
              <p:cNvSpPr/>
              <p:nvPr/>
            </p:nvSpPr>
            <p:spPr>
              <a:xfrm>
                <a:off x="1336214" y="1086598"/>
                <a:ext cx="818578" cy="762190"/>
              </a:xfrm>
              <a:custGeom>
                <a:avLst/>
                <a:gdLst/>
                <a:ahLst/>
                <a:cxnLst/>
                <a:rect l="l" t="t" r="r" b="b"/>
                <a:pathLst>
                  <a:path w="26938" h="26923" extrusionOk="0">
                    <a:moveTo>
                      <a:pt x="13469" y="0"/>
                    </a:moveTo>
                    <a:cubicBezTo>
                      <a:pt x="6032" y="0"/>
                      <a:pt x="1" y="6032"/>
                      <a:pt x="1" y="13469"/>
                    </a:cubicBezTo>
                    <a:cubicBezTo>
                      <a:pt x="1" y="20906"/>
                      <a:pt x="6032" y="26922"/>
                      <a:pt x="13469" y="26922"/>
                    </a:cubicBezTo>
                    <a:cubicBezTo>
                      <a:pt x="20906" y="26922"/>
                      <a:pt x="26938" y="20906"/>
                      <a:pt x="26938" y="13469"/>
                    </a:cubicBezTo>
                    <a:cubicBezTo>
                      <a:pt x="26938" y="6032"/>
                      <a:pt x="20906" y="0"/>
                      <a:pt x="13469"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7" name="Google Shape;3387;p38"/>
            <p:cNvSpPr/>
            <p:nvPr/>
          </p:nvSpPr>
          <p:spPr>
            <a:xfrm>
              <a:off x="1630025" y="1080500"/>
              <a:ext cx="7056693" cy="661067"/>
            </a:xfrm>
            <a:custGeom>
              <a:avLst/>
              <a:gdLst/>
              <a:ahLst/>
              <a:cxnLst/>
              <a:rect l="l" t="t" r="r" b="b"/>
              <a:pathLst>
                <a:path w="90604" h="23351" extrusionOk="0">
                  <a:moveTo>
                    <a:pt x="0" y="0"/>
                  </a:moveTo>
                  <a:lnTo>
                    <a:pt x="0" y="23350"/>
                  </a:lnTo>
                  <a:lnTo>
                    <a:pt x="90604" y="23350"/>
                  </a:lnTo>
                  <a:lnTo>
                    <a:pt x="90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8"/>
            <p:cNvSpPr/>
            <p:nvPr/>
          </p:nvSpPr>
          <p:spPr>
            <a:xfrm>
              <a:off x="457198" y="1080275"/>
              <a:ext cx="2698500" cy="661500"/>
            </a:xfrm>
            <a:prstGeom prst="homePlate">
              <a:avLst>
                <a:gd name="adj" fmla="val 50000"/>
              </a:avLst>
            </a:prstGeom>
            <a:solidFill>
              <a:srgbClr val="D9F9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8"/>
            <p:cNvSpPr/>
            <p:nvPr/>
          </p:nvSpPr>
          <p:spPr>
            <a:xfrm>
              <a:off x="2867611" y="1354337"/>
              <a:ext cx="87053" cy="86657"/>
            </a:xfrm>
            <a:custGeom>
              <a:avLst/>
              <a:gdLst/>
              <a:ahLst/>
              <a:cxnLst/>
              <a:rect l="l" t="t" r="r" b="b"/>
              <a:pathLst>
                <a:path w="3075" h="3061" extrusionOk="0">
                  <a:moveTo>
                    <a:pt x="1538" y="0"/>
                  </a:moveTo>
                  <a:cubicBezTo>
                    <a:pt x="689" y="0"/>
                    <a:pt x="1" y="688"/>
                    <a:pt x="1" y="1523"/>
                  </a:cubicBezTo>
                  <a:cubicBezTo>
                    <a:pt x="1" y="2372"/>
                    <a:pt x="689" y="3060"/>
                    <a:pt x="1538" y="3060"/>
                  </a:cubicBezTo>
                  <a:cubicBezTo>
                    <a:pt x="2387" y="3060"/>
                    <a:pt x="3075" y="2372"/>
                    <a:pt x="3075" y="1523"/>
                  </a:cubicBezTo>
                  <a:cubicBezTo>
                    <a:pt x="3075" y="688"/>
                    <a:pt x="2387" y="0"/>
                    <a:pt x="1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8"/>
            <p:cNvSpPr/>
            <p:nvPr/>
          </p:nvSpPr>
          <p:spPr>
            <a:xfrm>
              <a:off x="847243" y="1966456"/>
              <a:ext cx="789962" cy="789962"/>
            </a:xfrm>
            <a:custGeom>
              <a:avLst/>
              <a:gdLst/>
              <a:ahLst/>
              <a:cxnLst/>
              <a:rect l="l" t="t" r="r" b="b"/>
              <a:pathLst>
                <a:path w="27904" h="27904" extrusionOk="0">
                  <a:moveTo>
                    <a:pt x="13952" y="1"/>
                  </a:moveTo>
                  <a:cubicBezTo>
                    <a:pt x="6252" y="1"/>
                    <a:pt x="1" y="6267"/>
                    <a:pt x="1" y="13952"/>
                  </a:cubicBezTo>
                  <a:cubicBezTo>
                    <a:pt x="1" y="21653"/>
                    <a:pt x="6252" y="27904"/>
                    <a:pt x="13952" y="27904"/>
                  </a:cubicBezTo>
                  <a:cubicBezTo>
                    <a:pt x="21653" y="27904"/>
                    <a:pt x="27904" y="21653"/>
                    <a:pt x="27904" y="13952"/>
                  </a:cubicBezTo>
                  <a:cubicBezTo>
                    <a:pt x="27904" y="6267"/>
                    <a:pt x="21653" y="1"/>
                    <a:pt x="13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8"/>
            <p:cNvSpPr/>
            <p:nvPr/>
          </p:nvSpPr>
          <p:spPr>
            <a:xfrm>
              <a:off x="838498" y="1952782"/>
              <a:ext cx="818131" cy="817310"/>
            </a:xfrm>
            <a:custGeom>
              <a:avLst/>
              <a:gdLst/>
              <a:ahLst/>
              <a:cxnLst/>
              <a:rect l="l" t="t" r="r" b="b"/>
              <a:pathLst>
                <a:path w="28899" h="28870" extrusionOk="0">
                  <a:moveTo>
                    <a:pt x="14449" y="982"/>
                  </a:moveTo>
                  <a:cubicBezTo>
                    <a:pt x="21886" y="982"/>
                    <a:pt x="27918" y="6999"/>
                    <a:pt x="27918" y="14435"/>
                  </a:cubicBezTo>
                  <a:cubicBezTo>
                    <a:pt x="27918" y="21872"/>
                    <a:pt x="21886" y="27904"/>
                    <a:pt x="14449" y="27904"/>
                  </a:cubicBezTo>
                  <a:cubicBezTo>
                    <a:pt x="7012" y="27904"/>
                    <a:pt x="981" y="21872"/>
                    <a:pt x="981" y="14435"/>
                  </a:cubicBezTo>
                  <a:cubicBezTo>
                    <a:pt x="981" y="6999"/>
                    <a:pt x="7012" y="982"/>
                    <a:pt x="14449" y="982"/>
                  </a:cubicBezTo>
                  <a:close/>
                  <a:moveTo>
                    <a:pt x="14449" y="1"/>
                  </a:moveTo>
                  <a:cubicBezTo>
                    <a:pt x="6485" y="1"/>
                    <a:pt x="0" y="6472"/>
                    <a:pt x="0" y="14435"/>
                  </a:cubicBezTo>
                  <a:cubicBezTo>
                    <a:pt x="0" y="22399"/>
                    <a:pt x="6485" y="28870"/>
                    <a:pt x="14449" y="28870"/>
                  </a:cubicBezTo>
                  <a:cubicBezTo>
                    <a:pt x="22413" y="28870"/>
                    <a:pt x="28898" y="22399"/>
                    <a:pt x="28898" y="14435"/>
                  </a:cubicBezTo>
                  <a:cubicBezTo>
                    <a:pt x="28898" y="6472"/>
                    <a:pt x="22413" y="1"/>
                    <a:pt x="144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8"/>
            <p:cNvSpPr/>
            <p:nvPr/>
          </p:nvSpPr>
          <p:spPr>
            <a:xfrm>
              <a:off x="847043" y="1003718"/>
              <a:ext cx="790359" cy="789538"/>
            </a:xfrm>
            <a:custGeom>
              <a:avLst/>
              <a:gdLst/>
              <a:ahLst/>
              <a:cxnLst/>
              <a:rect l="l" t="t" r="r" b="b"/>
              <a:pathLst>
                <a:path w="27918" h="27889" extrusionOk="0">
                  <a:moveTo>
                    <a:pt x="13966" y="0"/>
                  </a:moveTo>
                  <a:cubicBezTo>
                    <a:pt x="6266" y="0"/>
                    <a:pt x="0" y="6251"/>
                    <a:pt x="0" y="13952"/>
                  </a:cubicBezTo>
                  <a:cubicBezTo>
                    <a:pt x="0" y="21638"/>
                    <a:pt x="6266" y="27889"/>
                    <a:pt x="13966" y="27889"/>
                  </a:cubicBezTo>
                  <a:cubicBezTo>
                    <a:pt x="21667" y="27889"/>
                    <a:pt x="27918" y="21638"/>
                    <a:pt x="27918" y="13952"/>
                  </a:cubicBezTo>
                  <a:cubicBezTo>
                    <a:pt x="27918" y="6251"/>
                    <a:pt x="21667" y="0"/>
                    <a:pt x="13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8"/>
            <p:cNvSpPr/>
            <p:nvPr/>
          </p:nvSpPr>
          <p:spPr>
            <a:xfrm>
              <a:off x="852568" y="2923419"/>
              <a:ext cx="789962" cy="789962"/>
            </a:xfrm>
            <a:custGeom>
              <a:avLst/>
              <a:gdLst/>
              <a:ahLst/>
              <a:cxnLst/>
              <a:rect l="l" t="t" r="r" b="b"/>
              <a:pathLst>
                <a:path w="27904" h="27904" extrusionOk="0">
                  <a:moveTo>
                    <a:pt x="13952" y="1"/>
                  </a:moveTo>
                  <a:cubicBezTo>
                    <a:pt x="6252" y="1"/>
                    <a:pt x="1" y="6266"/>
                    <a:pt x="1" y="13952"/>
                  </a:cubicBezTo>
                  <a:cubicBezTo>
                    <a:pt x="1" y="21652"/>
                    <a:pt x="6252" y="27904"/>
                    <a:pt x="13952" y="27904"/>
                  </a:cubicBezTo>
                  <a:cubicBezTo>
                    <a:pt x="21653" y="27904"/>
                    <a:pt x="27904" y="21652"/>
                    <a:pt x="27904" y="13952"/>
                  </a:cubicBezTo>
                  <a:cubicBezTo>
                    <a:pt x="27904" y="6266"/>
                    <a:pt x="21653" y="1"/>
                    <a:pt x="13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8"/>
            <p:cNvSpPr/>
            <p:nvPr/>
          </p:nvSpPr>
          <p:spPr>
            <a:xfrm>
              <a:off x="838498" y="2909745"/>
              <a:ext cx="818131" cy="817734"/>
            </a:xfrm>
            <a:custGeom>
              <a:avLst/>
              <a:gdLst/>
              <a:ahLst/>
              <a:cxnLst/>
              <a:rect l="l" t="t" r="r" b="b"/>
              <a:pathLst>
                <a:path w="28899" h="28885" extrusionOk="0">
                  <a:moveTo>
                    <a:pt x="14449" y="981"/>
                  </a:moveTo>
                  <a:cubicBezTo>
                    <a:pt x="21886" y="981"/>
                    <a:pt x="27918" y="7013"/>
                    <a:pt x="27918" y="14435"/>
                  </a:cubicBezTo>
                  <a:cubicBezTo>
                    <a:pt x="27918" y="21872"/>
                    <a:pt x="21886" y="27903"/>
                    <a:pt x="14449" y="27903"/>
                  </a:cubicBezTo>
                  <a:cubicBezTo>
                    <a:pt x="7012" y="27903"/>
                    <a:pt x="981" y="21872"/>
                    <a:pt x="981" y="14435"/>
                  </a:cubicBezTo>
                  <a:cubicBezTo>
                    <a:pt x="981" y="7013"/>
                    <a:pt x="7012" y="981"/>
                    <a:pt x="14449" y="981"/>
                  </a:cubicBezTo>
                  <a:close/>
                  <a:moveTo>
                    <a:pt x="14449" y="1"/>
                  </a:moveTo>
                  <a:cubicBezTo>
                    <a:pt x="6485" y="1"/>
                    <a:pt x="0" y="6486"/>
                    <a:pt x="0" y="14435"/>
                  </a:cubicBezTo>
                  <a:cubicBezTo>
                    <a:pt x="0" y="22399"/>
                    <a:pt x="6485" y="28884"/>
                    <a:pt x="14449" y="28884"/>
                  </a:cubicBezTo>
                  <a:cubicBezTo>
                    <a:pt x="22413" y="28884"/>
                    <a:pt x="28898" y="22399"/>
                    <a:pt x="28898" y="14435"/>
                  </a:cubicBezTo>
                  <a:cubicBezTo>
                    <a:pt x="28898" y="6486"/>
                    <a:pt x="22413" y="1"/>
                    <a:pt x="144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8"/>
            <p:cNvSpPr/>
            <p:nvPr/>
          </p:nvSpPr>
          <p:spPr>
            <a:xfrm>
              <a:off x="838490" y="995807"/>
              <a:ext cx="818131" cy="817310"/>
            </a:xfrm>
            <a:custGeom>
              <a:avLst/>
              <a:gdLst/>
              <a:ahLst/>
              <a:cxnLst/>
              <a:rect l="l" t="t" r="r" b="b"/>
              <a:pathLst>
                <a:path w="28899" h="28870" extrusionOk="0">
                  <a:moveTo>
                    <a:pt x="14449" y="982"/>
                  </a:moveTo>
                  <a:cubicBezTo>
                    <a:pt x="21886" y="982"/>
                    <a:pt x="27918" y="6999"/>
                    <a:pt x="27918" y="14435"/>
                  </a:cubicBezTo>
                  <a:cubicBezTo>
                    <a:pt x="27918" y="21872"/>
                    <a:pt x="21886" y="27904"/>
                    <a:pt x="14449" y="27904"/>
                  </a:cubicBezTo>
                  <a:cubicBezTo>
                    <a:pt x="7012" y="27904"/>
                    <a:pt x="981" y="21872"/>
                    <a:pt x="981" y="14435"/>
                  </a:cubicBezTo>
                  <a:cubicBezTo>
                    <a:pt x="981" y="6999"/>
                    <a:pt x="7012" y="982"/>
                    <a:pt x="14449" y="982"/>
                  </a:cubicBezTo>
                  <a:close/>
                  <a:moveTo>
                    <a:pt x="14449" y="1"/>
                  </a:moveTo>
                  <a:cubicBezTo>
                    <a:pt x="6485" y="1"/>
                    <a:pt x="0" y="6472"/>
                    <a:pt x="0" y="14435"/>
                  </a:cubicBezTo>
                  <a:cubicBezTo>
                    <a:pt x="0" y="22399"/>
                    <a:pt x="6485" y="28870"/>
                    <a:pt x="14449" y="28870"/>
                  </a:cubicBezTo>
                  <a:cubicBezTo>
                    <a:pt x="22413" y="28870"/>
                    <a:pt x="28898" y="22399"/>
                    <a:pt x="28898" y="14435"/>
                  </a:cubicBezTo>
                  <a:cubicBezTo>
                    <a:pt x="28898" y="6472"/>
                    <a:pt x="22413" y="1"/>
                    <a:pt x="144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8"/>
            <p:cNvSpPr txBox="1"/>
            <p:nvPr/>
          </p:nvSpPr>
          <p:spPr>
            <a:xfrm>
              <a:off x="3189900" y="1208925"/>
              <a:ext cx="5306400" cy="433500"/>
            </a:xfrm>
            <a:prstGeom prst="rect">
              <a:avLst/>
            </a:prstGeom>
            <a:noFill/>
            <a:ln>
              <a:noFill/>
            </a:ln>
          </p:spPr>
          <p:txBody>
            <a:bodyPr spcFirstLastPara="1" wrap="square" lIns="91425" tIns="45700" rIns="91425" bIns="45700" anchor="ctr" anchorCtr="0">
              <a:noAutofit/>
            </a:bodyPr>
            <a:lstStyle/>
            <a:p>
              <a:pPr algn="just"/>
              <a:r>
                <a:rPr lang="fr-FR" dirty="0" smtClean="0">
                  <a:solidFill>
                    <a:srgbClr val="262626"/>
                  </a:solidFill>
                  <a:latin typeface="Candara" panose="020E0502030303020204" pitchFamily="34" charset="0"/>
                  <a:ea typeface="Arial" panose="020B0604020202020204" pitchFamily="34" charset="0"/>
                </a:rPr>
                <a:t>Diffuser l’information relative à l’évolution </a:t>
              </a:r>
              <a:r>
                <a:rPr lang="fr-FR" dirty="0" smtClean="0">
                  <a:solidFill>
                    <a:srgbClr val="262626"/>
                  </a:solidFill>
                  <a:latin typeface="Candara" panose="020E0502030303020204" pitchFamily="34" charset="0"/>
                  <a:ea typeface="Arial" panose="020B0604020202020204" pitchFamily="34" charset="0"/>
                  <a:cs typeface="Segoe UI" panose="020B0502040204020203" pitchFamily="34" charset="0"/>
                </a:rPr>
                <a:t>du nombre de contaminations en temps réel, </a:t>
              </a:r>
              <a:endParaRPr lang="fr-FR" sz="1050" dirty="0">
                <a:solidFill>
                  <a:srgbClr val="262626"/>
                </a:solidFill>
                <a:latin typeface="Arial" panose="020B0604020202020204" pitchFamily="34" charset="0"/>
                <a:ea typeface="Arial" panose="020B0604020202020204" pitchFamily="34" charset="0"/>
              </a:endParaRPr>
            </a:p>
          </p:txBody>
        </p:sp>
        <p:sp>
          <p:nvSpPr>
            <p:cNvPr id="3399" name="Google Shape;3399;p38"/>
            <p:cNvSpPr txBox="1"/>
            <p:nvPr/>
          </p:nvSpPr>
          <p:spPr>
            <a:xfrm>
              <a:off x="3189900" y="2139725"/>
              <a:ext cx="5369899" cy="433500"/>
            </a:xfrm>
            <a:prstGeom prst="rect">
              <a:avLst/>
            </a:prstGeom>
            <a:noFill/>
            <a:ln>
              <a:noFill/>
            </a:ln>
          </p:spPr>
          <p:txBody>
            <a:bodyPr spcFirstLastPara="1" wrap="square" lIns="91425" tIns="45700" rIns="91425" bIns="45700" anchor="ctr" anchorCtr="0">
              <a:noAutofit/>
            </a:bodyPr>
            <a:lstStyle/>
            <a:p>
              <a:r>
                <a:rPr lang="fr-FR" dirty="0">
                  <a:solidFill>
                    <a:srgbClr val="262626"/>
                  </a:solidFill>
                  <a:latin typeface="Candara" panose="020E0502030303020204" pitchFamily="34" charset="0"/>
                  <a:ea typeface="Arial" panose="020B0604020202020204" pitchFamily="34" charset="0"/>
                </a:rPr>
                <a:t>Faire une première analyse pour </a:t>
              </a:r>
              <a:r>
                <a:rPr lang="fr-FR" dirty="0">
                  <a:latin typeface="Candara" panose="020E0502030303020204" pitchFamily="34" charset="0"/>
                  <a:ea typeface="Arial" panose="020B0604020202020204" pitchFamily="34" charset="0"/>
                </a:rPr>
                <a:t>visualiser l’influence des confinements sur le taux de </a:t>
              </a:r>
              <a:r>
                <a:rPr lang="fr-FR" dirty="0" smtClean="0">
                  <a:latin typeface="Candara" panose="020E0502030303020204" pitchFamily="34" charset="0"/>
                  <a:ea typeface="Arial" panose="020B0604020202020204" pitchFamily="34" charset="0"/>
                </a:rPr>
                <a:t>contamination</a:t>
              </a:r>
              <a:endParaRPr lang="fr-FR" sz="1050" dirty="0">
                <a:solidFill>
                  <a:srgbClr val="262626"/>
                </a:solidFill>
                <a:latin typeface="Arial" panose="020B0604020202020204" pitchFamily="34" charset="0"/>
                <a:ea typeface="Arial" panose="020B0604020202020204" pitchFamily="34" charset="0"/>
              </a:endParaRPr>
            </a:p>
          </p:txBody>
        </p:sp>
        <p:sp>
          <p:nvSpPr>
            <p:cNvPr id="3401" name="Google Shape;3401;p38"/>
            <p:cNvSpPr txBox="1"/>
            <p:nvPr/>
          </p:nvSpPr>
          <p:spPr>
            <a:xfrm>
              <a:off x="3211667" y="3101224"/>
              <a:ext cx="4673558" cy="433500"/>
            </a:xfrm>
            <a:prstGeom prst="rect">
              <a:avLst/>
            </a:prstGeom>
            <a:noFill/>
            <a:ln>
              <a:noFill/>
            </a:ln>
          </p:spPr>
          <p:txBody>
            <a:bodyPr spcFirstLastPara="1" wrap="square" lIns="91425" tIns="45700" rIns="91425" bIns="45700" anchor="ctr" anchorCtr="0">
              <a:noAutofit/>
            </a:bodyPr>
            <a:lstStyle/>
            <a:p>
              <a:r>
                <a:rPr lang="fr-FR" dirty="0" smtClean="0">
                  <a:solidFill>
                    <a:srgbClr val="262626"/>
                  </a:solidFill>
                  <a:latin typeface="Candara" panose="020E0502030303020204" pitchFamily="34" charset="0"/>
                  <a:ea typeface="Arial" panose="020B0604020202020204" pitchFamily="34" charset="0"/>
                </a:rPr>
                <a:t>Pouvoir </a:t>
              </a:r>
              <a:r>
                <a:rPr lang="fr-FR" dirty="0">
                  <a:solidFill>
                    <a:srgbClr val="262626"/>
                  </a:solidFill>
                  <a:latin typeface="Candara" panose="020E0502030303020204" pitchFamily="34" charset="0"/>
                  <a:ea typeface="Arial" panose="020B0604020202020204" pitchFamily="34" charset="0"/>
                </a:rPr>
                <a:t>notifier l’utilisateur par mail en cas d’un pic net de mortalité dans son propre département.</a:t>
              </a:r>
              <a:endParaRPr lang="fr-FR" sz="1050" dirty="0">
                <a:solidFill>
                  <a:srgbClr val="262626"/>
                </a:solidFill>
                <a:latin typeface="Arial" panose="020B0604020202020204" pitchFamily="34" charset="0"/>
                <a:ea typeface="Arial" panose="020B0604020202020204" pitchFamily="34" charset="0"/>
              </a:endParaRPr>
            </a:p>
          </p:txBody>
        </p:sp>
        <p:sp>
          <p:nvSpPr>
            <p:cNvPr id="3402" name="Google Shape;3402;p38"/>
            <p:cNvSpPr txBox="1"/>
            <p:nvPr/>
          </p:nvSpPr>
          <p:spPr>
            <a:xfrm>
              <a:off x="1841875" y="1201563"/>
              <a:ext cx="790500" cy="38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lt1"/>
                  </a:solidFill>
                  <a:latin typeface="Fira Sans Extra Condensed Medium"/>
                  <a:ea typeface="Fira Sans Extra Condensed Medium"/>
                  <a:cs typeface="Fira Sans Extra Condensed Medium"/>
                  <a:sym typeface="Fira Sans Extra Condensed Medium"/>
                </a:rPr>
                <a:t>01</a:t>
              </a:r>
              <a:endParaRPr sz="2700">
                <a:solidFill>
                  <a:schemeClr val="lt1"/>
                </a:solidFill>
                <a:latin typeface="Fira Sans Extra Condensed Medium"/>
                <a:ea typeface="Fira Sans Extra Condensed Medium"/>
                <a:cs typeface="Fira Sans Extra Condensed Medium"/>
                <a:sym typeface="Fira Sans Extra Condensed Medium"/>
              </a:endParaRPr>
            </a:p>
          </p:txBody>
        </p:sp>
        <p:sp>
          <p:nvSpPr>
            <p:cNvPr id="3403" name="Google Shape;3403;p38"/>
            <p:cNvSpPr txBox="1"/>
            <p:nvPr/>
          </p:nvSpPr>
          <p:spPr>
            <a:xfrm>
              <a:off x="1841875" y="3126525"/>
              <a:ext cx="790500" cy="38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lt1"/>
                  </a:solidFill>
                  <a:latin typeface="Fira Sans Extra Condensed Medium"/>
                  <a:ea typeface="Fira Sans Extra Condensed Medium"/>
                  <a:cs typeface="Fira Sans Extra Condensed Medium"/>
                  <a:sym typeface="Fira Sans Extra Condensed Medium"/>
                </a:rPr>
                <a:t>03</a:t>
              </a:r>
              <a:endParaRPr sz="2700">
                <a:solidFill>
                  <a:schemeClr val="lt1"/>
                </a:solidFill>
                <a:latin typeface="Fira Sans Extra Condensed Medium"/>
                <a:ea typeface="Fira Sans Extra Condensed Medium"/>
                <a:cs typeface="Fira Sans Extra Condensed Medium"/>
                <a:sym typeface="Fira Sans Extra Condensed Medium"/>
              </a:endParaRPr>
            </a:p>
          </p:txBody>
        </p:sp>
        <p:sp>
          <p:nvSpPr>
            <p:cNvPr id="3404" name="Google Shape;3404;p38"/>
            <p:cNvSpPr txBox="1"/>
            <p:nvPr/>
          </p:nvSpPr>
          <p:spPr>
            <a:xfrm>
              <a:off x="1841875" y="4092675"/>
              <a:ext cx="790500" cy="38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dirty="0" smtClean="0">
                  <a:solidFill>
                    <a:schemeClr val="lt1"/>
                  </a:solidFill>
                  <a:latin typeface="Fira Sans Extra Condensed Medium"/>
                  <a:ea typeface="Fira Sans Extra Condensed Medium"/>
                  <a:cs typeface="Fira Sans Extra Condensed Medium"/>
                  <a:sym typeface="Fira Sans Extra Condensed Medium"/>
                </a:rPr>
                <a:t>4</a:t>
              </a:r>
              <a:endParaRPr sz="27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3405" name="Google Shape;3405;p38"/>
            <p:cNvSpPr/>
            <p:nvPr/>
          </p:nvSpPr>
          <p:spPr>
            <a:xfrm>
              <a:off x="2867611" y="3276999"/>
              <a:ext cx="87053" cy="86657"/>
            </a:xfrm>
            <a:custGeom>
              <a:avLst/>
              <a:gdLst/>
              <a:ahLst/>
              <a:cxnLst/>
              <a:rect l="l" t="t" r="r" b="b"/>
              <a:pathLst>
                <a:path w="3075" h="3061" extrusionOk="0">
                  <a:moveTo>
                    <a:pt x="1538" y="0"/>
                  </a:moveTo>
                  <a:cubicBezTo>
                    <a:pt x="689" y="0"/>
                    <a:pt x="1" y="688"/>
                    <a:pt x="1" y="1523"/>
                  </a:cubicBezTo>
                  <a:cubicBezTo>
                    <a:pt x="1" y="2372"/>
                    <a:pt x="689" y="3060"/>
                    <a:pt x="1538" y="3060"/>
                  </a:cubicBezTo>
                  <a:cubicBezTo>
                    <a:pt x="2387" y="3060"/>
                    <a:pt x="3075" y="2372"/>
                    <a:pt x="3075" y="1523"/>
                  </a:cubicBezTo>
                  <a:cubicBezTo>
                    <a:pt x="3075" y="688"/>
                    <a:pt x="2387" y="0"/>
                    <a:pt x="1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7" name="Google Shape;3407;p38"/>
          <p:cNvSpPr txBox="1">
            <a:spLocks noGrp="1"/>
          </p:cNvSpPr>
          <p:nvPr>
            <p:ph type="title"/>
          </p:nvPr>
        </p:nvSpPr>
        <p:spPr>
          <a:xfrm>
            <a:off x="2553574" y="160337"/>
            <a:ext cx="4036800" cy="389700"/>
          </a:xfrm>
          <a:prstGeom prst="rect">
            <a:avLst/>
          </a:prstGeom>
        </p:spPr>
        <p:txBody>
          <a:bodyPr spcFirstLastPara="1" wrap="square" lIns="91425" tIns="91425" rIns="91425" bIns="91425" anchor="b" anchorCtr="0">
            <a:noAutofit/>
          </a:bodyPr>
          <a:lstStyle/>
          <a:p>
            <a:pPr lvl="0">
              <a:buSzPts val="1100"/>
            </a:pPr>
            <a:r>
              <a:rPr lang="fr-FR" dirty="0">
                <a:solidFill>
                  <a:srgbClr val="17C2CB"/>
                </a:solidFill>
              </a:rPr>
              <a:t>Objectifs du projet</a:t>
            </a:r>
            <a:endParaRPr dirty="0">
              <a:solidFill>
                <a:srgbClr val="17C2CB"/>
              </a:solidFill>
            </a:endParaRPr>
          </a:p>
        </p:txBody>
      </p:sp>
      <p:pic>
        <p:nvPicPr>
          <p:cNvPr id="2" name="Image 1"/>
          <p:cNvPicPr>
            <a:picLocks noChangeAspect="1"/>
          </p:cNvPicPr>
          <p:nvPr/>
        </p:nvPicPr>
        <p:blipFill>
          <a:blip r:embed="rId3"/>
          <a:stretch>
            <a:fillRect/>
          </a:stretch>
        </p:blipFill>
        <p:spPr>
          <a:xfrm>
            <a:off x="978344" y="1145789"/>
            <a:ext cx="517942" cy="489168"/>
          </a:xfrm>
          <a:prstGeom prst="rect">
            <a:avLst/>
          </a:prstGeom>
        </p:spPr>
      </p:pic>
      <p:sp>
        <p:nvSpPr>
          <p:cNvPr id="3" name="AutoShape 2" descr="Icône Analyse, analytics, graphique, data, tarte Gratuit de Business Succes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4" name="AutoShape 4" descr="Icône Analyse, analytics, graphique, data, tarte Gratuit de Business Succes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p:cNvPicPr>
            <a:picLocks noChangeAspect="1"/>
          </p:cNvPicPr>
          <p:nvPr/>
        </p:nvPicPr>
        <p:blipFill>
          <a:blip r:embed="rId4"/>
          <a:stretch>
            <a:fillRect/>
          </a:stretch>
        </p:blipFill>
        <p:spPr>
          <a:xfrm>
            <a:off x="1015940" y="2094791"/>
            <a:ext cx="487165" cy="476318"/>
          </a:xfrm>
          <a:prstGeom prst="rect">
            <a:avLst/>
          </a:prstGeom>
        </p:spPr>
      </p:pic>
      <p:pic>
        <p:nvPicPr>
          <p:cNvPr id="6" name="Image 5"/>
          <p:cNvPicPr>
            <a:picLocks noChangeAspect="1"/>
          </p:cNvPicPr>
          <p:nvPr/>
        </p:nvPicPr>
        <p:blipFill>
          <a:blip r:embed="rId5"/>
          <a:stretch>
            <a:fillRect/>
          </a:stretch>
        </p:blipFill>
        <p:spPr>
          <a:xfrm>
            <a:off x="926000" y="3134231"/>
            <a:ext cx="630593" cy="33805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8;p15"/>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smtClean="0">
                <a:solidFill>
                  <a:srgbClr val="17C2CB"/>
                </a:solidFill>
              </a:rPr>
              <a:t>Analyse </a:t>
            </a:r>
            <a:r>
              <a:rPr lang="fr-FR" dirty="0">
                <a:solidFill>
                  <a:srgbClr val="17C2CB"/>
                </a:solidFill>
              </a:rPr>
              <a:t>de la demande</a:t>
            </a:r>
          </a:p>
        </p:txBody>
      </p:sp>
      <p:grpSp>
        <p:nvGrpSpPr>
          <p:cNvPr id="4" name="Google Shape;246;p17"/>
          <p:cNvGrpSpPr/>
          <p:nvPr/>
        </p:nvGrpSpPr>
        <p:grpSpPr>
          <a:xfrm>
            <a:off x="589133" y="1076457"/>
            <a:ext cx="7978715" cy="2436418"/>
            <a:chOff x="582373" y="1063300"/>
            <a:chExt cx="7978715" cy="3658800"/>
          </a:xfrm>
        </p:grpSpPr>
        <p:sp>
          <p:nvSpPr>
            <p:cNvPr id="8" name="Google Shape;278;p17"/>
            <p:cNvSpPr/>
            <p:nvPr/>
          </p:nvSpPr>
          <p:spPr>
            <a:xfrm>
              <a:off x="3502238" y="1063300"/>
              <a:ext cx="2139600" cy="3658800"/>
            </a:xfrm>
            <a:prstGeom prst="roundRect">
              <a:avLst>
                <a:gd name="adj" fmla="val 50000"/>
              </a:avLst>
            </a:prstGeom>
            <a:solidFill>
              <a:schemeClr val="bg1">
                <a:lumMod val="95000"/>
              </a:schemeClr>
            </a:solidFill>
            <a:ln>
              <a:solidFill>
                <a:srgbClr val="D9F9F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7;p17"/>
            <p:cNvSpPr/>
            <p:nvPr/>
          </p:nvSpPr>
          <p:spPr>
            <a:xfrm>
              <a:off x="6421488" y="1063300"/>
              <a:ext cx="2139600" cy="3658800"/>
            </a:xfrm>
            <a:prstGeom prst="roundRect">
              <a:avLst>
                <a:gd name="adj" fmla="val 50000"/>
              </a:avLst>
            </a:prstGeom>
            <a:solidFill>
              <a:srgbClr val="F8DDD4"/>
            </a:solidFill>
            <a:ln>
              <a:solidFill>
                <a:srgbClr val="D9F9FB"/>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64;p17"/>
            <p:cNvSpPr/>
            <p:nvPr/>
          </p:nvSpPr>
          <p:spPr>
            <a:xfrm>
              <a:off x="582373" y="1063300"/>
              <a:ext cx="2139600" cy="3658800"/>
            </a:xfrm>
            <a:prstGeom prst="roundRect">
              <a:avLst>
                <a:gd name="adj" fmla="val 50000"/>
              </a:avLst>
            </a:prstGeom>
            <a:solidFill>
              <a:srgbClr val="D9F9FB"/>
            </a:solidFill>
            <a:ln>
              <a:solidFill>
                <a:srgbClr val="D9F9F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7" name="Google Shape;277;p17"/>
            <p:cNvSpPr txBox="1"/>
            <p:nvPr/>
          </p:nvSpPr>
          <p:spPr>
            <a:xfrm>
              <a:off x="3620950" y="2031744"/>
              <a:ext cx="1902176" cy="1863513"/>
            </a:xfrm>
            <a:prstGeom prst="rect">
              <a:avLst/>
            </a:prstGeom>
            <a:noFill/>
            <a:ln>
              <a:solidFill>
                <a:srgbClr val="D9F9FB"/>
              </a:solidFill>
            </a:ln>
          </p:spPr>
          <p:txBody>
            <a:bodyPr spcFirstLastPara="1" wrap="square" lIns="91425" tIns="91425" rIns="91425" bIns="91425" anchor="ctr" anchorCtr="0">
              <a:noAutofit/>
            </a:bodyPr>
            <a:lstStyle/>
            <a:p>
              <a:pPr lvl="0" algn="ctr"/>
              <a:r>
                <a:rPr lang="fr-FR" sz="1700" dirty="0" smtClean="0">
                  <a:solidFill>
                    <a:schemeClr val="dk1"/>
                  </a:solidFill>
                  <a:latin typeface="Fira Sans Extra Condensed Medium"/>
                  <a:ea typeface="Fira Sans Extra Condensed Medium"/>
                  <a:cs typeface="Fira Sans Extra Condensed Medium"/>
                  <a:sym typeface="Fira Sans Extra Condensed Medium"/>
                </a:rPr>
                <a:t>Interactions entre différentes parties du système (diagramme de séquence)</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9" name="Google Shape;286;p17"/>
            <p:cNvSpPr/>
            <p:nvPr/>
          </p:nvSpPr>
          <p:spPr>
            <a:xfrm>
              <a:off x="4841342" y="2434072"/>
              <a:ext cx="20231" cy="28"/>
            </a:xfrm>
            <a:custGeom>
              <a:avLst/>
              <a:gdLst/>
              <a:ahLst/>
              <a:cxnLst/>
              <a:rect l="l" t="t" r="r" b="b"/>
              <a:pathLst>
                <a:path w="732" h="1" extrusionOk="0">
                  <a:moveTo>
                    <a:pt x="1" y="1"/>
                  </a:moveTo>
                  <a:lnTo>
                    <a:pt x="731" y="1"/>
                  </a:lnTo>
                </a:path>
              </a:pathLst>
            </a:custGeom>
            <a:solidFill>
              <a:srgbClr val="000000"/>
            </a:solidFill>
            <a:ln>
              <a:solidFill>
                <a:srgbClr val="D9F9F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7;p17"/>
            <p:cNvSpPr/>
            <p:nvPr/>
          </p:nvSpPr>
          <p:spPr>
            <a:xfrm>
              <a:off x="4841342" y="2413262"/>
              <a:ext cx="20231" cy="28"/>
            </a:xfrm>
            <a:custGeom>
              <a:avLst/>
              <a:gdLst/>
              <a:ahLst/>
              <a:cxnLst/>
              <a:rect l="l" t="t" r="r" b="b"/>
              <a:pathLst>
                <a:path w="732" h="1" extrusionOk="0">
                  <a:moveTo>
                    <a:pt x="1" y="0"/>
                  </a:moveTo>
                  <a:lnTo>
                    <a:pt x="731" y="0"/>
                  </a:lnTo>
                </a:path>
              </a:pathLst>
            </a:custGeom>
            <a:solidFill>
              <a:srgbClr val="6280C8"/>
            </a:solidFill>
            <a:ln>
              <a:solidFill>
                <a:srgbClr val="D9F9F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1;p17"/>
            <p:cNvSpPr txBox="1"/>
            <p:nvPr/>
          </p:nvSpPr>
          <p:spPr>
            <a:xfrm>
              <a:off x="692875" y="2406298"/>
              <a:ext cx="2029098" cy="931110"/>
            </a:xfrm>
            <a:prstGeom prst="rect">
              <a:avLst/>
            </a:prstGeom>
            <a:noFill/>
            <a:ln>
              <a:solidFill>
                <a:srgbClr val="D9F9FB"/>
              </a:solidFill>
            </a:ln>
          </p:spPr>
          <p:txBody>
            <a:bodyPr spcFirstLastPara="1" wrap="square" lIns="91425" tIns="91425" rIns="91425" bIns="91425" anchor="ctr" anchorCtr="0">
              <a:noAutofit/>
            </a:bodyPr>
            <a:lstStyle/>
            <a:p>
              <a:pPr lvl="0" algn="ctr"/>
              <a:r>
                <a:rPr lang="fr-FR" sz="1700" dirty="0">
                  <a:solidFill>
                    <a:schemeClr val="dk1"/>
                  </a:solidFill>
                  <a:latin typeface="Fira Sans Extra Condensed Medium"/>
                  <a:ea typeface="Fira Sans Extra Condensed Medium"/>
                  <a:cs typeface="Fira Sans Extra Condensed Medium"/>
                  <a:sym typeface="Fira Sans Extra Condensed Medium"/>
                </a:rPr>
                <a:t>Le schéma </a:t>
              </a:r>
              <a:r>
                <a:rPr lang="fr-FR" sz="1700" dirty="0" smtClean="0">
                  <a:solidFill>
                    <a:schemeClr val="dk1"/>
                  </a:solidFill>
                  <a:latin typeface="Fira Sans Extra Condensed Medium"/>
                  <a:ea typeface="Fira Sans Extra Condensed Medium"/>
                  <a:cs typeface="Fira Sans Extra Condensed Medium"/>
                  <a:sym typeface="Fira Sans Extra Condensed Medium"/>
                </a:rPr>
                <a:t>fonctionnel</a:t>
              </a:r>
            </a:p>
            <a:p>
              <a:pPr lvl="0" algn="ctr"/>
              <a:r>
                <a:rPr lang="fr-FR" sz="1700" dirty="0" smtClean="0">
                  <a:solidFill>
                    <a:schemeClr val="dk1"/>
                  </a:solidFill>
                  <a:latin typeface="Fira Sans Extra Condensed Medium"/>
                  <a:ea typeface="Fira Sans Extra Condensed Medium"/>
                  <a:cs typeface="Fira Sans Extra Condensed Medium"/>
                  <a:sym typeface="Fira Sans Extra Condensed Medium"/>
                </a:rPr>
                <a:t>(use case UML)</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grpSp>
      <p:sp>
        <p:nvSpPr>
          <p:cNvPr id="12" name="Google Shape;291;p17"/>
          <p:cNvSpPr txBox="1"/>
          <p:nvPr/>
        </p:nvSpPr>
        <p:spPr>
          <a:xfrm>
            <a:off x="6657729" y="1975405"/>
            <a:ext cx="1680638" cy="615395"/>
          </a:xfrm>
          <a:prstGeom prst="rect">
            <a:avLst/>
          </a:prstGeom>
          <a:noFill/>
          <a:ln>
            <a:solidFill>
              <a:srgbClr val="D9F9FB"/>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700" dirty="0" smtClean="0">
                <a:solidFill>
                  <a:schemeClr val="dk1"/>
                </a:solidFill>
                <a:latin typeface="Fira Sans Extra Condensed Medium"/>
                <a:ea typeface="Fira Sans Extra Condensed Medium"/>
                <a:cs typeface="Fira Sans Extra Condensed Medium"/>
                <a:sym typeface="Fira Sans Extra Condensed Medium"/>
              </a:rPr>
              <a:t>Gestion du projet</a:t>
            </a:r>
          </a:p>
          <a:p>
            <a:pPr marL="0" lvl="0" indent="0" algn="ctr" rtl="0">
              <a:spcBef>
                <a:spcPts val="0"/>
              </a:spcBef>
              <a:spcAft>
                <a:spcPts val="0"/>
              </a:spcAft>
              <a:buNone/>
            </a:pPr>
            <a:r>
              <a:rPr lang="fr-FR" sz="1700" dirty="0" smtClean="0">
                <a:solidFill>
                  <a:schemeClr val="dk1"/>
                </a:solidFill>
                <a:latin typeface="Fira Sans Extra Condensed Medium"/>
                <a:ea typeface="Fira Sans Extra Condensed Medium"/>
                <a:cs typeface="Fira Sans Extra Condensed Medium"/>
                <a:sym typeface="Fira Sans Extra Condensed Medium"/>
              </a:rPr>
              <a:t>Gant</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pic>
        <p:nvPicPr>
          <p:cNvPr id="15" name="Imag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0" y="3512875"/>
            <a:ext cx="9205660" cy="1658974"/>
          </a:xfrm>
          <a:prstGeom prst="rect">
            <a:avLst/>
          </a:prstGeom>
        </p:spPr>
      </p:pic>
    </p:spTree>
    <p:extLst>
      <p:ext uri="{BB962C8B-B14F-4D97-AF65-F5344CB8AC3E}">
        <p14:creationId xmlns:p14="http://schemas.microsoft.com/office/powerpoint/2010/main" val="18655445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80724" y="0"/>
            <a:ext cx="5847226" cy="532501"/>
          </a:xfrm>
        </p:spPr>
        <p:txBody>
          <a:bodyPr/>
          <a:lstStyle/>
          <a:p>
            <a:pPr lvl="0"/>
            <a:r>
              <a:rPr lang="fr-FR" dirty="0" smtClean="0">
                <a:solidFill>
                  <a:srgbClr val="17C2CB"/>
                </a:solidFill>
              </a:rPr>
              <a:t>Schéma fonctionnel</a:t>
            </a:r>
            <a:endParaRPr lang="fr-FR" dirty="0">
              <a:solidFill>
                <a:srgbClr val="17C2CB"/>
              </a:solidFill>
            </a:endParaRPr>
          </a:p>
        </p:txBody>
      </p:sp>
      <p:pic>
        <p:nvPicPr>
          <p:cNvPr id="5" name="Image 4"/>
          <p:cNvPicPr>
            <a:picLocks noChangeAspect="1"/>
          </p:cNvPicPr>
          <p:nvPr/>
        </p:nvPicPr>
        <p:blipFill>
          <a:blip r:embed="rId3"/>
          <a:stretch>
            <a:fillRect/>
          </a:stretch>
        </p:blipFill>
        <p:spPr>
          <a:xfrm>
            <a:off x="563950" y="685900"/>
            <a:ext cx="7164000" cy="4457600"/>
          </a:xfrm>
          <a:prstGeom prst="rect">
            <a:avLst/>
          </a:prstGeom>
        </p:spPr>
      </p:pic>
    </p:spTree>
    <p:extLst>
      <p:ext uri="{BB962C8B-B14F-4D97-AF65-F5344CB8AC3E}">
        <p14:creationId xmlns:p14="http://schemas.microsoft.com/office/powerpoint/2010/main" val="26442933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26674" y="171450"/>
            <a:ext cx="7441076" cy="457200"/>
          </a:xfrm>
        </p:spPr>
        <p:txBody>
          <a:bodyPr/>
          <a:lstStyle/>
          <a:p>
            <a:pPr lvl="0" algn="l"/>
            <a:r>
              <a:rPr lang="fr-FR" dirty="0">
                <a:solidFill>
                  <a:schemeClr val="bg1">
                    <a:lumMod val="50000"/>
                  </a:schemeClr>
                </a:solidFill>
              </a:rPr>
              <a:t>Interactions entre </a:t>
            </a:r>
            <a:r>
              <a:rPr lang="fr-FR" dirty="0" smtClean="0">
                <a:solidFill>
                  <a:schemeClr val="bg1">
                    <a:lumMod val="50000"/>
                  </a:schemeClr>
                </a:solidFill>
              </a:rPr>
              <a:t>les différentes </a:t>
            </a:r>
            <a:r>
              <a:rPr lang="fr-FR" dirty="0">
                <a:solidFill>
                  <a:schemeClr val="bg1">
                    <a:lumMod val="50000"/>
                  </a:schemeClr>
                </a:solidFill>
              </a:rPr>
              <a:t>parties </a:t>
            </a:r>
            <a:r>
              <a:rPr lang="fr-FR" dirty="0" smtClean="0">
                <a:solidFill>
                  <a:schemeClr val="bg1">
                    <a:lumMod val="50000"/>
                  </a:schemeClr>
                </a:solidFill>
              </a:rPr>
              <a:t>du </a:t>
            </a:r>
            <a:r>
              <a:rPr lang="fr-FR" dirty="0">
                <a:solidFill>
                  <a:schemeClr val="bg1">
                    <a:lumMod val="50000"/>
                  </a:schemeClr>
                </a:solidFill>
              </a:rPr>
              <a:t>système</a:t>
            </a:r>
          </a:p>
        </p:txBody>
      </p:sp>
      <p:pic>
        <p:nvPicPr>
          <p:cNvPr id="3" name="Image 2"/>
          <p:cNvPicPr>
            <a:picLocks noChangeAspect="1"/>
          </p:cNvPicPr>
          <p:nvPr/>
        </p:nvPicPr>
        <p:blipFill>
          <a:blip r:embed="rId3"/>
          <a:stretch>
            <a:fillRect/>
          </a:stretch>
        </p:blipFill>
        <p:spPr>
          <a:xfrm>
            <a:off x="700087" y="1377950"/>
            <a:ext cx="7705725" cy="3086100"/>
          </a:xfrm>
          <a:prstGeom prst="rect">
            <a:avLst/>
          </a:prstGeom>
        </p:spPr>
      </p:pic>
      <p:sp>
        <p:nvSpPr>
          <p:cNvPr id="4" name="Titre 1"/>
          <p:cNvSpPr txBox="1">
            <a:spLocks/>
          </p:cNvSpPr>
          <p:nvPr/>
        </p:nvSpPr>
        <p:spPr>
          <a:xfrm>
            <a:off x="1384300" y="501650"/>
            <a:ext cx="513715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sz="1600" dirty="0" smtClean="0">
                <a:solidFill>
                  <a:srgbClr val="17C2CB"/>
                </a:solidFill>
              </a:rPr>
              <a:t>Cas : affichage du Dashboard Covid-app</a:t>
            </a:r>
            <a:endParaRPr lang="fr-FR" sz="1600" dirty="0">
              <a:solidFill>
                <a:srgbClr val="17C2CB"/>
              </a:solidFill>
            </a:endParaRPr>
          </a:p>
        </p:txBody>
      </p:sp>
    </p:spTree>
    <p:extLst>
      <p:ext uri="{BB962C8B-B14F-4D97-AF65-F5344CB8AC3E}">
        <p14:creationId xmlns:p14="http://schemas.microsoft.com/office/powerpoint/2010/main" val="11834033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566737" y="924005"/>
            <a:ext cx="7770813" cy="4157582"/>
          </a:xfrm>
          <a:prstGeom prst="rect">
            <a:avLst/>
          </a:prstGeom>
        </p:spPr>
      </p:pic>
      <p:sp>
        <p:nvSpPr>
          <p:cNvPr id="4" name="Titre 1"/>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sz="1600" dirty="0" smtClean="0">
                <a:solidFill>
                  <a:srgbClr val="17C2CB"/>
                </a:solidFill>
              </a:rPr>
              <a:t>Cas : Mise à jour des données Covid-app</a:t>
            </a:r>
            <a:endParaRPr lang="fr-FR" sz="1600" dirty="0">
              <a:solidFill>
                <a:srgbClr val="17C2CB"/>
              </a:solidFill>
            </a:endParaRPr>
          </a:p>
        </p:txBody>
      </p:sp>
    </p:spTree>
    <p:extLst>
      <p:ext uri="{BB962C8B-B14F-4D97-AF65-F5344CB8AC3E}">
        <p14:creationId xmlns:p14="http://schemas.microsoft.com/office/powerpoint/2010/main" val="3707729196"/>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id Infographics by Slidesgo">
  <a:themeElements>
    <a:clrScheme name="Simple Light">
      <a:dk1>
        <a:srgbClr val="000000"/>
      </a:dk1>
      <a:lt1>
        <a:srgbClr val="FFFFFF"/>
      </a:lt1>
      <a:dk2>
        <a:srgbClr val="595959"/>
      </a:dk2>
      <a:lt2>
        <a:srgbClr val="EEEEEE"/>
      </a:lt2>
      <a:accent1>
        <a:srgbClr val="F8805A"/>
      </a:accent1>
      <a:accent2>
        <a:srgbClr val="B80D57"/>
      </a:accent2>
      <a:accent3>
        <a:srgbClr val="FFC95C"/>
      </a:accent3>
      <a:accent4>
        <a:srgbClr val="721B65"/>
      </a:accent4>
      <a:accent5>
        <a:srgbClr val="F85A5A"/>
      </a:accent5>
      <a:accent6>
        <a:srgbClr val="FEBE9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5823</TotalTime>
  <Words>932</Words>
  <Application>Microsoft Office PowerPoint</Application>
  <PresentationFormat>Affichage à l'écran (16:9)</PresentationFormat>
  <Paragraphs>146</Paragraphs>
  <Slides>26</Slides>
  <Notes>20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26</vt:i4>
      </vt:variant>
    </vt:vector>
  </HeadingPairs>
  <TitlesOfParts>
    <vt:vector size="35" baseType="lpstr">
      <vt:lpstr>Fira Sans Extra Condensed</vt:lpstr>
      <vt:lpstr>Fira Sans Extra Condensed SemiBold</vt:lpstr>
      <vt:lpstr>Arial</vt:lpstr>
      <vt:lpstr>Segoe UI</vt:lpstr>
      <vt:lpstr>-apple-system</vt:lpstr>
      <vt:lpstr>Fira Sans Extra Condensed Medium</vt:lpstr>
      <vt:lpstr>Candara</vt:lpstr>
      <vt:lpstr>Fira Sans</vt:lpstr>
      <vt:lpstr>Covid Infographics by Slidesgo</vt:lpstr>
      <vt:lpstr>Covid-APP</vt:lpstr>
      <vt:lpstr>Présentation PowerPoint</vt:lpstr>
      <vt:lpstr>Contexte du projet</vt:lpstr>
      <vt:lpstr>Problématique</vt:lpstr>
      <vt:lpstr>Objectifs du projet</vt:lpstr>
      <vt:lpstr>Analyse de la demande</vt:lpstr>
      <vt:lpstr>Schéma fonctionnel</vt:lpstr>
      <vt:lpstr>Interactions entre les différentes parties du système</vt:lpstr>
      <vt:lpstr>Cas : Mise à jour des données Covid-app</vt:lpstr>
      <vt:lpstr>Diagramme de Gant </vt:lpstr>
      <vt:lpstr>Présentation PowerPoint</vt:lpstr>
      <vt:lpstr>Les choix techniques –  BDD relationnelle postgresql </vt:lpstr>
      <vt:lpstr>Choix technique-  ORM :SQLALCHEMY</vt:lpstr>
      <vt:lpstr>Diagramme de classes</vt:lpstr>
      <vt:lpstr>Présentation PowerPoint</vt:lpstr>
      <vt:lpstr>Structure de Covid-APP</vt:lpstr>
      <vt:lpstr>Origine des données</vt:lpstr>
      <vt:lpstr>schéma de la base de donnée</vt:lpstr>
      <vt:lpstr>Création Tables et vues / Initializer</vt:lpstr>
      <vt:lpstr>Initializer : classe InformationService  méthode create-Information</vt:lpstr>
      <vt:lpstr>updater /classe InformationFromApi</vt:lpstr>
      <vt:lpstr>Présentation PowerPoint</vt:lpstr>
      <vt:lpstr>Présentation PowerPoint</vt:lpstr>
      <vt:lpstr>Gestion d’utilisateur /Création compte/authentification</vt:lpstr>
      <vt:lpstr>Data visualisation</vt:lpstr>
      <vt:lpstr>Question ?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APP</dc:title>
  <cp:lastModifiedBy>Utilisateur Windows</cp:lastModifiedBy>
  <cp:revision>68</cp:revision>
  <dcterms:modified xsi:type="dcterms:W3CDTF">2021-04-27T13:20:55Z</dcterms:modified>
</cp:coreProperties>
</file>